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84" r:id="rId1"/>
  </p:sldMasterIdLst>
  <p:notesMasterIdLst>
    <p:notesMasterId r:id="rId30"/>
  </p:notesMasterIdLst>
  <p:sldIdLst>
    <p:sldId id="256" r:id="rId2"/>
    <p:sldId id="257" r:id="rId3"/>
    <p:sldId id="258" r:id="rId4"/>
    <p:sldId id="281"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82" r:id="rId21"/>
    <p:sldId id="283" r:id="rId22"/>
    <p:sldId id="275" r:id="rId23"/>
    <p:sldId id="284" r:id="rId24"/>
    <p:sldId id="276" r:id="rId25"/>
    <p:sldId id="277" r:id="rId26"/>
    <p:sldId id="279" r:id="rId27"/>
    <p:sldId id="278" r:id="rId28"/>
    <p:sldId id="280" r:id="rId29"/>
  </p:sldIdLst>
  <p:sldSz cx="6858000" cy="9906000" type="A4"/>
  <p:notesSz cx="6797675" cy="9929813"/>
  <p:embeddedFontLst>
    <p:embeddedFont>
      <p:font typeface="Helvetica" panose="020B0604020202020204" pitchFamily="34" charset="0"/>
      <p:regular r:id="rId31"/>
      <p:bold r:id="rId32"/>
      <p:italic r:id="rId33"/>
      <p:boldItalic r:id="rId34"/>
    </p:embeddedFont>
    <p:embeddedFont>
      <p:font typeface="Pretendard" panose="02000503000000020004" pitchFamily="2" charset="-127"/>
      <p:regular r:id="rId35"/>
    </p:embeddedFont>
    <p:embeddedFont>
      <p:font typeface="Pretendard ExtraLight" panose="02000303000000020004" pitchFamily="2" charset="-127"/>
      <p:regular r:id="rId36"/>
    </p:embeddedFont>
    <p:embeddedFont>
      <p:font typeface="Pretendard Light" panose="02000403000000020004" pitchFamily="2" charset="-127"/>
      <p:regular r:id="rId37"/>
    </p:embeddedFont>
    <p:embeddedFont>
      <p:font typeface="Pretendard Medium" panose="02000603000000020004" pitchFamily="2" charset="-127"/>
      <p:regular r:id="rId38"/>
    </p:embeddedFont>
    <p:embeddedFont>
      <p:font typeface="Pretendard SemiBold" panose="02000703000000020004" pitchFamily="2" charset="-127"/>
      <p:bold r:id="rId39"/>
    </p:embeddedFont>
    <p:embeddedFont>
      <p:font typeface="맑은 고딕" panose="020B0503020000020004" pitchFamily="50" charset="-127"/>
      <p:regular r:id="rId4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14" userDrawn="1">
          <p15:clr>
            <a:srgbClr val="A4A3A4"/>
          </p15:clr>
        </p15:guide>
        <p15:guide id="3" pos="2160" userDrawn="1">
          <p15:clr>
            <a:srgbClr val="A4A3A4"/>
          </p15:clr>
        </p15:guide>
        <p15:guide id="4" pos="4006" userDrawn="1">
          <p15:clr>
            <a:srgbClr val="A4A3A4"/>
          </p15:clr>
        </p15:guide>
        <p15:guide id="5" orient="horz" pos="5945" userDrawn="1">
          <p15:clr>
            <a:srgbClr val="A4A3A4"/>
          </p15:clr>
        </p15:guide>
        <p15:guide id="6" orient="horz" pos="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6E7"/>
    <a:srgbClr val="404453"/>
    <a:srgbClr val="368DDF"/>
    <a:srgbClr val="A0A7B7"/>
    <a:srgbClr val="DFE8EB"/>
    <a:srgbClr val="28DFAD"/>
    <a:srgbClr val="F2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A3EDC-8118-4D6B-8E44-5707DF2A21D2}" v="13" dt="2025-02-18T04:12:02.010"/>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7155"/>
  </p:normalViewPr>
  <p:slideViewPr>
    <p:cSldViewPr snapToGrid="0">
      <p:cViewPr>
        <p:scale>
          <a:sx n="81" d="100"/>
          <a:sy n="81" d="100"/>
        </p:scale>
        <p:origin x="141" y="-573"/>
      </p:cViewPr>
      <p:guideLst>
        <p:guide orient="horz" pos="3120"/>
        <p:guide pos="314"/>
        <p:guide pos="2160"/>
        <p:guide pos="4006"/>
        <p:guide orient="horz" pos="5945"/>
        <p:guide orient="horz" pos="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서영 장" userId="5fe372cb05549940" providerId="LiveId" clId="{D68E689E-BAA3-4201-8C4B-07C5C043EC06}"/>
    <pc:docChg chg="undo redo custSel modSld">
      <pc:chgData name="서영 장" userId="5fe372cb05549940" providerId="LiveId" clId="{D68E689E-BAA3-4201-8C4B-07C5C043EC06}" dt="2025-02-18T04:08:03.226" v="1027" actId="478"/>
      <pc:docMkLst>
        <pc:docMk/>
      </pc:docMkLst>
      <pc:sldChg chg="addSp delSp mod">
        <pc:chgData name="서영 장" userId="5fe372cb05549940" providerId="LiveId" clId="{D68E689E-BAA3-4201-8C4B-07C5C043EC06}" dt="2025-02-18T02:10:27.866" v="29" actId="478"/>
        <pc:sldMkLst>
          <pc:docMk/>
          <pc:sldMk cId="269040597" sldId="256"/>
        </pc:sldMkLst>
        <pc:spChg chg="add del">
          <ac:chgData name="서영 장" userId="5fe372cb05549940" providerId="LiveId" clId="{D68E689E-BAA3-4201-8C4B-07C5C043EC06}" dt="2025-02-18T02:10:27.866" v="29" actId="478"/>
          <ac:spMkLst>
            <pc:docMk/>
            <pc:sldMk cId="269040597" sldId="256"/>
            <ac:spMk id="2" creationId="{19D494FE-80A2-84F2-E1D4-AE8E00BEFD62}"/>
          </ac:spMkLst>
        </pc:spChg>
      </pc:sldChg>
      <pc:sldChg chg="addSp delSp modSp mod">
        <pc:chgData name="서영 장" userId="5fe372cb05549940" providerId="LiveId" clId="{D68E689E-BAA3-4201-8C4B-07C5C043EC06}" dt="2025-02-18T03:39:45.207" v="666" actId="6549"/>
        <pc:sldMkLst>
          <pc:docMk/>
          <pc:sldMk cId="1438899291" sldId="257"/>
        </pc:sldMkLst>
        <pc:spChg chg="mod">
          <ac:chgData name="서영 장" userId="5fe372cb05549940" providerId="LiveId" clId="{D68E689E-BAA3-4201-8C4B-07C5C043EC06}" dt="2025-02-18T02:13:53.305" v="33" actId="20577"/>
          <ac:spMkLst>
            <pc:docMk/>
            <pc:sldMk cId="1438899291" sldId="257"/>
            <ac:spMk id="5" creationId="{02096791-AC6B-1C06-E020-269512D505AD}"/>
          </ac:spMkLst>
        </pc:spChg>
        <pc:spChg chg="mod">
          <ac:chgData name="서영 장" userId="5fe372cb05549940" providerId="LiveId" clId="{D68E689E-BAA3-4201-8C4B-07C5C043EC06}" dt="2025-02-18T02:15:08.598" v="67" actId="113"/>
          <ac:spMkLst>
            <pc:docMk/>
            <pc:sldMk cId="1438899291" sldId="257"/>
            <ac:spMk id="6" creationId="{EFF73886-AC8D-6F4A-14EC-EA9C9DA9F872}"/>
          </ac:spMkLst>
        </pc:spChg>
        <pc:spChg chg="add del mod">
          <ac:chgData name="서영 장" userId="5fe372cb05549940" providerId="LiveId" clId="{D68E689E-BAA3-4201-8C4B-07C5C043EC06}" dt="2025-02-18T02:17:57.494" v="98" actId="478"/>
          <ac:spMkLst>
            <pc:docMk/>
            <pc:sldMk cId="1438899291" sldId="257"/>
            <ac:spMk id="7" creationId="{C4B4FA96-909B-0282-63DE-31E70640C256}"/>
          </ac:spMkLst>
        </pc:spChg>
        <pc:spChg chg="mod">
          <ac:chgData name="서영 장" userId="5fe372cb05549940" providerId="LiveId" clId="{D68E689E-BAA3-4201-8C4B-07C5C043EC06}" dt="2025-02-18T02:17:49.052" v="95"/>
          <ac:spMkLst>
            <pc:docMk/>
            <pc:sldMk cId="1438899291" sldId="257"/>
            <ac:spMk id="13" creationId="{FFA0A14F-57B9-8CCA-917C-4A90370288DF}"/>
          </ac:spMkLst>
        </pc:spChg>
        <pc:spChg chg="mod">
          <ac:chgData name="서영 장" userId="5fe372cb05549940" providerId="LiveId" clId="{D68E689E-BAA3-4201-8C4B-07C5C043EC06}" dt="2025-02-18T02:17:28.040" v="90"/>
          <ac:spMkLst>
            <pc:docMk/>
            <pc:sldMk cId="1438899291" sldId="257"/>
            <ac:spMk id="23" creationId="{BA10CFA4-5C18-EC7C-61A6-7ABCB742DCF7}"/>
          </ac:spMkLst>
        </pc:spChg>
        <pc:spChg chg="mod">
          <ac:chgData name="서영 장" userId="5fe372cb05549940" providerId="LiveId" clId="{D68E689E-BAA3-4201-8C4B-07C5C043EC06}" dt="2025-02-18T02:17:44.635" v="94" actId="14100"/>
          <ac:spMkLst>
            <pc:docMk/>
            <pc:sldMk cId="1438899291" sldId="257"/>
            <ac:spMk id="27" creationId="{EEF09380-9452-37E4-AB21-5762BED1DDB1}"/>
          </ac:spMkLst>
        </pc:spChg>
        <pc:spChg chg="mod">
          <ac:chgData name="서영 장" userId="5fe372cb05549940" providerId="LiveId" clId="{D68E689E-BAA3-4201-8C4B-07C5C043EC06}" dt="2025-02-18T02:17:19.686" v="88"/>
          <ac:spMkLst>
            <pc:docMk/>
            <pc:sldMk cId="1438899291" sldId="257"/>
            <ac:spMk id="31" creationId="{6721FD10-B666-C01D-5BD7-B513146AD789}"/>
          </ac:spMkLst>
        </pc:spChg>
        <pc:spChg chg="mod">
          <ac:chgData name="서영 장" userId="5fe372cb05549940" providerId="LiveId" clId="{D68E689E-BAA3-4201-8C4B-07C5C043EC06}" dt="2025-02-18T03:01:56.989" v="262" actId="20577"/>
          <ac:spMkLst>
            <pc:docMk/>
            <pc:sldMk cId="1438899291" sldId="257"/>
            <ac:spMk id="33" creationId="{04CE95BA-085D-6331-6EF8-EE14970D7024}"/>
          </ac:spMkLst>
        </pc:spChg>
        <pc:spChg chg="mod">
          <ac:chgData name="서영 장" userId="5fe372cb05549940" providerId="LiveId" clId="{D68E689E-BAA3-4201-8C4B-07C5C043EC06}" dt="2025-02-18T02:16:24.997" v="82"/>
          <ac:spMkLst>
            <pc:docMk/>
            <pc:sldMk cId="1438899291" sldId="257"/>
            <ac:spMk id="37" creationId="{E8512A00-E356-25B6-6918-D5DDBBE6B62A}"/>
          </ac:spMkLst>
        </pc:spChg>
        <pc:spChg chg="mod">
          <ac:chgData name="서영 장" userId="5fe372cb05549940" providerId="LiveId" clId="{D68E689E-BAA3-4201-8C4B-07C5C043EC06}" dt="2025-02-18T02:16:52.590" v="85" actId="14100"/>
          <ac:spMkLst>
            <pc:docMk/>
            <pc:sldMk cId="1438899291" sldId="257"/>
            <ac:spMk id="39" creationId="{75752892-4BBA-ADDA-D573-69384FAD4C61}"/>
          </ac:spMkLst>
        </pc:spChg>
        <pc:spChg chg="mod">
          <ac:chgData name="서영 장" userId="5fe372cb05549940" providerId="LiveId" clId="{D68E689E-BAA3-4201-8C4B-07C5C043EC06}" dt="2025-02-18T02:15:14.244" v="68"/>
          <ac:spMkLst>
            <pc:docMk/>
            <pc:sldMk cId="1438899291" sldId="257"/>
            <ac:spMk id="43" creationId="{00951C49-87FD-3BF3-4172-1FC72C3A2C86}"/>
          </ac:spMkLst>
        </pc:spChg>
        <pc:spChg chg="mod">
          <ac:chgData name="서영 장" userId="5fe372cb05549940" providerId="LiveId" clId="{D68E689E-BAA3-4201-8C4B-07C5C043EC06}" dt="2025-02-18T03:39:45.207" v="666" actId="6549"/>
          <ac:spMkLst>
            <pc:docMk/>
            <pc:sldMk cId="1438899291" sldId="257"/>
            <ac:spMk id="45" creationId="{18BF0E72-EB5C-379E-33EF-F2A2207C81DF}"/>
          </ac:spMkLst>
        </pc:spChg>
        <pc:spChg chg="mod">
          <ac:chgData name="서영 장" userId="5fe372cb05549940" providerId="LiveId" clId="{D68E689E-BAA3-4201-8C4B-07C5C043EC06}" dt="2025-02-18T02:14:46.735" v="61"/>
          <ac:spMkLst>
            <pc:docMk/>
            <pc:sldMk cId="1438899291" sldId="257"/>
            <ac:spMk id="81" creationId="{7F110943-0DD5-48D1-627F-A1A51DDCC58D}"/>
          </ac:spMkLst>
        </pc:spChg>
        <pc:spChg chg="mod">
          <ac:chgData name="서영 장" userId="5fe372cb05549940" providerId="LiveId" clId="{D68E689E-BAA3-4201-8C4B-07C5C043EC06}" dt="2025-02-18T02:14:14.969" v="58"/>
          <ac:spMkLst>
            <pc:docMk/>
            <pc:sldMk cId="1438899291" sldId="257"/>
            <ac:spMk id="99" creationId="{C74F6845-ECAB-FCDD-107D-52A1557DA98A}"/>
          </ac:spMkLst>
        </pc:spChg>
      </pc:sldChg>
      <pc:sldChg chg="addSp delSp modSp mod">
        <pc:chgData name="서영 장" userId="5fe372cb05549940" providerId="LiveId" clId="{D68E689E-BAA3-4201-8C4B-07C5C043EC06}" dt="2025-02-18T02:23:48.857" v="114" actId="478"/>
        <pc:sldMkLst>
          <pc:docMk/>
          <pc:sldMk cId="1358373600" sldId="258"/>
        </pc:sldMkLst>
        <pc:spChg chg="add del mod">
          <ac:chgData name="서영 장" userId="5fe372cb05549940" providerId="LiveId" clId="{D68E689E-BAA3-4201-8C4B-07C5C043EC06}" dt="2025-02-18T02:23:48.857" v="114" actId="478"/>
          <ac:spMkLst>
            <pc:docMk/>
            <pc:sldMk cId="1358373600" sldId="258"/>
            <ac:spMk id="15" creationId="{E5F7C661-9156-0712-3842-4BF98AA736FA}"/>
          </ac:spMkLst>
        </pc:spChg>
        <pc:spChg chg="del topLvl">
          <ac:chgData name="서영 장" userId="5fe372cb05549940" providerId="LiveId" clId="{D68E689E-BAA3-4201-8C4B-07C5C043EC06}" dt="2025-02-18T02:17:53.127" v="97" actId="478"/>
          <ac:spMkLst>
            <pc:docMk/>
            <pc:sldMk cId="1358373600" sldId="258"/>
            <ac:spMk id="18" creationId="{DEA63B8C-A18B-A8C4-087C-BB63C12721AE}"/>
          </ac:spMkLst>
        </pc:spChg>
        <pc:spChg chg="mod topLvl">
          <ac:chgData name="서영 장" userId="5fe372cb05549940" providerId="LiveId" clId="{D68E689E-BAA3-4201-8C4B-07C5C043EC06}" dt="2025-02-18T02:17:53.127" v="97" actId="478"/>
          <ac:spMkLst>
            <pc:docMk/>
            <pc:sldMk cId="1358373600" sldId="258"/>
            <ac:spMk id="19" creationId="{14EDABA7-23AB-F861-B5C9-D0466AEE5D23}"/>
          </ac:spMkLst>
        </pc:spChg>
        <pc:spChg chg="mod">
          <ac:chgData name="서영 장" userId="5fe372cb05549940" providerId="LiveId" clId="{D68E689E-BAA3-4201-8C4B-07C5C043EC06}" dt="2025-02-18T02:21:58.685" v="106"/>
          <ac:spMkLst>
            <pc:docMk/>
            <pc:sldMk cId="1358373600" sldId="258"/>
            <ac:spMk id="21" creationId="{FBD4C103-5A9C-E032-9BE3-B911EF6CA73B}"/>
          </ac:spMkLst>
        </pc:spChg>
        <pc:spChg chg="del topLvl">
          <ac:chgData name="서영 장" userId="5fe372cb05549940" providerId="LiveId" clId="{D68E689E-BAA3-4201-8C4B-07C5C043EC06}" dt="2025-02-18T02:17:31.751" v="91" actId="478"/>
          <ac:spMkLst>
            <pc:docMk/>
            <pc:sldMk cId="1358373600" sldId="258"/>
            <ac:spMk id="23" creationId="{7F0D2BD3-D200-5220-A8B1-3D0DD399876D}"/>
          </ac:spMkLst>
        </pc:spChg>
        <pc:spChg chg="topLvl">
          <ac:chgData name="서영 장" userId="5fe372cb05549940" providerId="LiveId" clId="{D68E689E-BAA3-4201-8C4B-07C5C043EC06}" dt="2025-02-18T02:17:31.751" v="91" actId="478"/>
          <ac:spMkLst>
            <pc:docMk/>
            <pc:sldMk cId="1358373600" sldId="258"/>
            <ac:spMk id="24" creationId="{7DEA1665-BDA4-A27A-5D0D-3DD62BABE6DD}"/>
          </ac:spMkLst>
        </pc:spChg>
        <pc:spChg chg="mod">
          <ac:chgData name="서영 장" userId="5fe372cb05549940" providerId="LiveId" clId="{D68E689E-BAA3-4201-8C4B-07C5C043EC06}" dt="2025-02-18T02:23:35.409" v="111"/>
          <ac:spMkLst>
            <pc:docMk/>
            <pc:sldMk cId="1358373600" sldId="258"/>
            <ac:spMk id="25" creationId="{17C9369E-1F0F-2912-8723-902A04E49D1C}"/>
          </ac:spMkLst>
        </pc:spChg>
        <pc:spChg chg="mod">
          <ac:chgData name="서영 장" userId="5fe372cb05549940" providerId="LiveId" clId="{D68E689E-BAA3-4201-8C4B-07C5C043EC06}" dt="2025-02-18T02:23:02.594" v="110"/>
          <ac:spMkLst>
            <pc:docMk/>
            <pc:sldMk cId="1358373600" sldId="258"/>
            <ac:spMk id="26" creationId="{F8FB3180-23A6-2467-1381-17D445078160}"/>
          </ac:spMkLst>
        </pc:spChg>
        <pc:grpChg chg="del">
          <ac:chgData name="서영 장" userId="5fe372cb05549940" providerId="LiveId" clId="{D68E689E-BAA3-4201-8C4B-07C5C043EC06}" dt="2025-02-18T02:17:53.127" v="97" actId="478"/>
          <ac:grpSpMkLst>
            <pc:docMk/>
            <pc:sldMk cId="1358373600" sldId="258"/>
            <ac:grpSpMk id="28" creationId="{68CAA78B-E38A-68FB-61CC-908A074E8FD9}"/>
          </ac:grpSpMkLst>
        </pc:grpChg>
        <pc:grpChg chg="del">
          <ac:chgData name="서영 장" userId="5fe372cb05549940" providerId="LiveId" clId="{D68E689E-BAA3-4201-8C4B-07C5C043EC06}" dt="2025-02-18T02:17:31.751" v="91" actId="478"/>
          <ac:grpSpMkLst>
            <pc:docMk/>
            <pc:sldMk cId="1358373600" sldId="258"/>
            <ac:grpSpMk id="29" creationId="{2A05EE65-2323-1A3E-90A5-39FA6A8F3777}"/>
          </ac:grpSpMkLst>
        </pc:grpChg>
        <pc:picChg chg="mod">
          <ac:chgData name="서영 장" userId="5fe372cb05549940" providerId="LiveId" clId="{D68E689E-BAA3-4201-8C4B-07C5C043EC06}" dt="2025-02-18T02:23:42.640" v="113" actId="1076"/>
          <ac:picMkLst>
            <pc:docMk/>
            <pc:sldMk cId="1358373600" sldId="258"/>
            <ac:picMk id="30" creationId="{00000000-0000-0000-0000-000000000000}"/>
          </ac:picMkLst>
        </pc:picChg>
      </pc:sldChg>
      <pc:sldChg chg="addSp delSp modSp mod">
        <pc:chgData name="서영 장" userId="5fe372cb05549940" providerId="LiveId" clId="{D68E689E-BAA3-4201-8C4B-07C5C043EC06}" dt="2025-02-18T02:32:50.099" v="203" actId="478"/>
        <pc:sldMkLst>
          <pc:docMk/>
          <pc:sldMk cId="1362461288" sldId="260"/>
        </pc:sldMkLst>
        <pc:spChg chg="add del mod">
          <ac:chgData name="서영 장" userId="5fe372cb05549940" providerId="LiveId" clId="{D68E689E-BAA3-4201-8C4B-07C5C043EC06}" dt="2025-02-18T02:32:50.099" v="203" actId="478"/>
          <ac:spMkLst>
            <pc:docMk/>
            <pc:sldMk cId="1362461288" sldId="260"/>
            <ac:spMk id="9" creationId="{BB390CA4-EEDD-C530-B94B-5F7C782FCE7C}"/>
          </ac:spMkLst>
        </pc:spChg>
        <pc:spChg chg="mod">
          <ac:chgData name="서영 장" userId="5fe372cb05549940" providerId="LiveId" clId="{D68E689E-BAA3-4201-8C4B-07C5C043EC06}" dt="2025-02-18T02:32:40.310" v="194" actId="1035"/>
          <ac:spMkLst>
            <pc:docMk/>
            <pc:sldMk cId="1362461288" sldId="260"/>
            <ac:spMk id="12" creationId="{15A4E9FC-DF0F-288A-568F-D44B1726A975}"/>
          </ac:spMkLst>
        </pc:spChg>
        <pc:spChg chg="mod">
          <ac:chgData name="서영 장" userId="5fe372cb05549940" providerId="LiveId" clId="{D68E689E-BAA3-4201-8C4B-07C5C043EC06}" dt="2025-02-18T02:28:02.571" v="146"/>
          <ac:spMkLst>
            <pc:docMk/>
            <pc:sldMk cId="1362461288" sldId="260"/>
            <ac:spMk id="20" creationId="{C6169F02-CECD-E91C-8D4C-F7CD61860C3A}"/>
          </ac:spMkLst>
        </pc:spChg>
        <pc:spChg chg="mod">
          <ac:chgData name="서영 장" userId="5fe372cb05549940" providerId="LiveId" clId="{D68E689E-BAA3-4201-8C4B-07C5C043EC06}" dt="2025-02-18T02:27:59.238" v="145"/>
          <ac:spMkLst>
            <pc:docMk/>
            <pc:sldMk cId="1362461288" sldId="260"/>
            <ac:spMk id="25" creationId="{17C9369E-1F0F-2912-8723-902A04E49D1C}"/>
          </ac:spMkLst>
        </pc:spChg>
        <pc:spChg chg="mod">
          <ac:chgData name="서영 장" userId="5fe372cb05549940" providerId="LiveId" clId="{D68E689E-BAA3-4201-8C4B-07C5C043EC06}" dt="2025-02-18T02:26:14.591" v="139"/>
          <ac:spMkLst>
            <pc:docMk/>
            <pc:sldMk cId="1362461288" sldId="260"/>
            <ac:spMk id="26" creationId="{F8FB3180-23A6-2467-1381-17D445078160}"/>
          </ac:spMkLst>
        </pc:spChg>
        <pc:spChg chg="mod">
          <ac:chgData name="서영 장" userId="5fe372cb05549940" providerId="LiveId" clId="{D68E689E-BAA3-4201-8C4B-07C5C043EC06}" dt="2025-02-18T02:28:27.386" v="150"/>
          <ac:spMkLst>
            <pc:docMk/>
            <pc:sldMk cId="1362461288" sldId="260"/>
            <ac:spMk id="49" creationId="{960B21D4-DAF8-1DB5-714B-5B5EBF47B71A}"/>
          </ac:spMkLst>
        </pc:spChg>
        <pc:spChg chg="mod">
          <ac:chgData name="서영 장" userId="5fe372cb05549940" providerId="LiveId" clId="{D68E689E-BAA3-4201-8C4B-07C5C043EC06}" dt="2025-02-18T02:28:38.153" v="160" actId="1036"/>
          <ac:spMkLst>
            <pc:docMk/>
            <pc:sldMk cId="1362461288" sldId="260"/>
            <ac:spMk id="51" creationId="{3A0CF98F-4A4A-ACA6-18E3-76ABC051365E}"/>
          </ac:spMkLst>
        </pc:spChg>
        <pc:spChg chg="mod">
          <ac:chgData name="서영 장" userId="5fe372cb05549940" providerId="LiveId" clId="{D68E689E-BAA3-4201-8C4B-07C5C043EC06}" dt="2025-02-18T02:28:44.165" v="162" actId="1076"/>
          <ac:spMkLst>
            <pc:docMk/>
            <pc:sldMk cId="1362461288" sldId="260"/>
            <ac:spMk id="53" creationId="{22C19B49-255D-3530-8B03-A81DB0E82279}"/>
          </ac:spMkLst>
        </pc:spChg>
        <pc:spChg chg="mod">
          <ac:chgData name="서영 장" userId="5fe372cb05549940" providerId="LiveId" clId="{D68E689E-BAA3-4201-8C4B-07C5C043EC06}" dt="2025-02-18T02:28:48.025" v="163"/>
          <ac:spMkLst>
            <pc:docMk/>
            <pc:sldMk cId="1362461288" sldId="260"/>
            <ac:spMk id="55" creationId="{4740A767-998A-605C-215E-27AA4C6F51AC}"/>
          </ac:spMkLst>
        </pc:spChg>
        <pc:spChg chg="mod">
          <ac:chgData name="서영 장" userId="5fe372cb05549940" providerId="LiveId" clId="{D68E689E-BAA3-4201-8C4B-07C5C043EC06}" dt="2025-02-18T02:28:58.909" v="168" actId="1076"/>
          <ac:spMkLst>
            <pc:docMk/>
            <pc:sldMk cId="1362461288" sldId="260"/>
            <ac:spMk id="57" creationId="{B77F70A1-5070-24D5-CFA7-9A27062C8D83}"/>
          </ac:spMkLst>
        </pc:spChg>
        <pc:spChg chg="mod">
          <ac:chgData name="서영 장" userId="5fe372cb05549940" providerId="LiveId" clId="{D68E689E-BAA3-4201-8C4B-07C5C043EC06}" dt="2025-02-18T02:29:06.111" v="170" actId="1076"/>
          <ac:spMkLst>
            <pc:docMk/>
            <pc:sldMk cId="1362461288" sldId="260"/>
            <ac:spMk id="59" creationId="{67949617-77AA-51D8-9E3B-6C49EB6D3F9C}"/>
          </ac:spMkLst>
        </pc:spChg>
        <pc:spChg chg="mod">
          <ac:chgData name="서영 장" userId="5fe372cb05549940" providerId="LiveId" clId="{D68E689E-BAA3-4201-8C4B-07C5C043EC06}" dt="2025-02-18T02:29:11.313" v="172" actId="1076"/>
          <ac:spMkLst>
            <pc:docMk/>
            <pc:sldMk cId="1362461288" sldId="260"/>
            <ac:spMk id="61" creationId="{CE2FCBB5-F5F1-EBE8-99C9-136CC345CE9D}"/>
          </ac:spMkLst>
        </pc:spChg>
        <pc:grpChg chg="mod">
          <ac:chgData name="서영 장" userId="5fe372cb05549940" providerId="LiveId" clId="{D68E689E-BAA3-4201-8C4B-07C5C043EC06}" dt="2025-02-18T02:32:45.161" v="202" actId="1035"/>
          <ac:grpSpMkLst>
            <pc:docMk/>
            <pc:sldMk cId="1362461288" sldId="260"/>
            <ac:grpSpMk id="15" creationId="{AA613E81-4A92-6F3C-354B-6D66803A587D}"/>
          </ac:grpSpMkLst>
        </pc:grpChg>
      </pc:sldChg>
      <pc:sldChg chg="addSp delSp modSp mod">
        <pc:chgData name="서영 장" userId="5fe372cb05549940" providerId="LiveId" clId="{D68E689E-BAA3-4201-8C4B-07C5C043EC06}" dt="2025-02-18T02:51:12.116" v="211" actId="478"/>
        <pc:sldMkLst>
          <pc:docMk/>
          <pc:sldMk cId="3603924094" sldId="261"/>
        </pc:sldMkLst>
        <pc:spChg chg="add del mod">
          <ac:chgData name="서영 장" userId="5fe372cb05549940" providerId="LiveId" clId="{D68E689E-BAA3-4201-8C4B-07C5C043EC06}" dt="2025-02-18T02:51:12.116" v="211" actId="478"/>
          <ac:spMkLst>
            <pc:docMk/>
            <pc:sldMk cId="3603924094" sldId="261"/>
            <ac:spMk id="9" creationId="{ECBF47CB-50B7-8C0F-8D9B-2E07D253ED16}"/>
          </ac:spMkLst>
        </pc:spChg>
        <pc:spChg chg="mod">
          <ac:chgData name="서영 장" userId="5fe372cb05549940" providerId="LiveId" clId="{D68E689E-BAA3-4201-8C4B-07C5C043EC06}" dt="2025-02-18T02:33:13.433" v="205"/>
          <ac:spMkLst>
            <pc:docMk/>
            <pc:sldMk cId="3603924094" sldId="261"/>
            <ac:spMk id="12" creationId="{2D60BAB3-6509-B1FD-2AA2-E225B4366BD2}"/>
          </ac:spMkLst>
        </pc:spChg>
        <pc:spChg chg="mod">
          <ac:chgData name="서영 장" userId="5fe372cb05549940" providerId="LiveId" clId="{D68E689E-BAA3-4201-8C4B-07C5C043EC06}" dt="2025-02-18T02:51:09.166" v="210"/>
          <ac:spMkLst>
            <pc:docMk/>
            <pc:sldMk cId="3603924094" sldId="261"/>
            <ac:spMk id="18" creationId="{3BF7B3CD-EA58-7969-6391-EDC5A1D0A546}"/>
          </ac:spMkLst>
        </pc:spChg>
        <pc:spChg chg="mod">
          <ac:chgData name="서영 장" userId="5fe372cb05549940" providerId="LiveId" clId="{D68E689E-BAA3-4201-8C4B-07C5C043EC06}" dt="2025-02-18T02:50:18.118" v="209"/>
          <ac:spMkLst>
            <pc:docMk/>
            <pc:sldMk cId="3603924094" sldId="261"/>
            <ac:spMk id="19" creationId="{882C280E-F7B1-9B35-B57B-D9CF80787AA1}"/>
          </ac:spMkLst>
        </pc:spChg>
        <pc:spChg chg="mod">
          <ac:chgData name="서영 장" userId="5fe372cb05549940" providerId="LiveId" clId="{D68E689E-BAA3-4201-8C4B-07C5C043EC06}" dt="2025-02-18T02:48:52.728" v="208"/>
          <ac:spMkLst>
            <pc:docMk/>
            <pc:sldMk cId="3603924094" sldId="261"/>
            <ac:spMk id="25" creationId="{17C9369E-1F0F-2912-8723-902A04E49D1C}"/>
          </ac:spMkLst>
        </pc:spChg>
        <pc:spChg chg="mod">
          <ac:chgData name="서영 장" userId="5fe372cb05549940" providerId="LiveId" clId="{D68E689E-BAA3-4201-8C4B-07C5C043EC06}" dt="2025-02-18T02:48:36.330" v="207"/>
          <ac:spMkLst>
            <pc:docMk/>
            <pc:sldMk cId="3603924094" sldId="261"/>
            <ac:spMk id="26" creationId="{F8FB3180-23A6-2467-1381-17D445078160}"/>
          </ac:spMkLst>
        </pc:spChg>
      </pc:sldChg>
      <pc:sldChg chg="addSp delSp modSp mod">
        <pc:chgData name="서영 장" userId="5fe372cb05549940" providerId="LiveId" clId="{D68E689E-BAA3-4201-8C4B-07C5C043EC06}" dt="2025-02-18T02:53:00.611" v="220" actId="478"/>
        <pc:sldMkLst>
          <pc:docMk/>
          <pc:sldMk cId="108283095" sldId="262"/>
        </pc:sldMkLst>
        <pc:spChg chg="add del mod">
          <ac:chgData name="서영 장" userId="5fe372cb05549940" providerId="LiveId" clId="{D68E689E-BAA3-4201-8C4B-07C5C043EC06}" dt="2025-02-18T02:53:00.611" v="220" actId="478"/>
          <ac:spMkLst>
            <pc:docMk/>
            <pc:sldMk cId="108283095" sldId="262"/>
            <ac:spMk id="9" creationId="{7CA80B0C-36C3-0192-9FC1-61269CFAD2CF}"/>
          </ac:spMkLst>
        </pc:spChg>
        <pc:spChg chg="mod">
          <ac:chgData name="서영 장" userId="5fe372cb05549940" providerId="LiveId" clId="{D68E689E-BAA3-4201-8C4B-07C5C043EC06}" dt="2025-02-18T02:52:58.602" v="219"/>
          <ac:spMkLst>
            <pc:docMk/>
            <pc:sldMk cId="108283095" sldId="262"/>
            <ac:spMk id="16" creationId="{53133804-83D3-3839-4A04-E43B0BF33988}"/>
          </ac:spMkLst>
        </pc:spChg>
        <pc:spChg chg="mod">
          <ac:chgData name="서영 장" userId="5fe372cb05549940" providerId="LiveId" clId="{D68E689E-BAA3-4201-8C4B-07C5C043EC06}" dt="2025-02-18T02:52:50.079" v="218"/>
          <ac:spMkLst>
            <pc:docMk/>
            <pc:sldMk cId="108283095" sldId="262"/>
            <ac:spMk id="17" creationId="{968E929C-AA4E-4DDE-95E5-F99252F05370}"/>
          </ac:spMkLst>
        </pc:spChg>
        <pc:spChg chg="mod">
          <ac:chgData name="서영 장" userId="5fe372cb05549940" providerId="LiveId" clId="{D68E689E-BAA3-4201-8C4B-07C5C043EC06}" dt="2025-02-18T02:51:15.735" v="212"/>
          <ac:spMkLst>
            <pc:docMk/>
            <pc:sldMk cId="108283095" sldId="262"/>
            <ac:spMk id="20" creationId="{6F2234BB-D172-5CC8-FC9C-C4E198C6105E}"/>
          </ac:spMkLst>
        </pc:spChg>
        <pc:spChg chg="mod">
          <ac:chgData name="서영 장" userId="5fe372cb05549940" providerId="LiveId" clId="{D68E689E-BAA3-4201-8C4B-07C5C043EC06}" dt="2025-02-18T02:51:19.314" v="214"/>
          <ac:spMkLst>
            <pc:docMk/>
            <pc:sldMk cId="108283095" sldId="262"/>
            <ac:spMk id="25" creationId="{17C9369E-1F0F-2912-8723-902A04E49D1C}"/>
          </ac:spMkLst>
        </pc:spChg>
      </pc:sldChg>
      <pc:sldChg chg="addSp delSp modSp mod">
        <pc:chgData name="서영 장" userId="5fe372cb05549940" providerId="LiveId" clId="{D68E689E-BAA3-4201-8C4B-07C5C043EC06}" dt="2025-02-18T03:02:15.056" v="264" actId="478"/>
        <pc:sldMkLst>
          <pc:docMk/>
          <pc:sldMk cId="361790200" sldId="263"/>
        </pc:sldMkLst>
        <pc:spChg chg="add del mod">
          <ac:chgData name="서영 장" userId="5fe372cb05549940" providerId="LiveId" clId="{D68E689E-BAA3-4201-8C4B-07C5C043EC06}" dt="2025-02-18T03:02:15.056" v="264" actId="478"/>
          <ac:spMkLst>
            <pc:docMk/>
            <pc:sldMk cId="361790200" sldId="263"/>
            <ac:spMk id="9" creationId="{49F149BC-6274-0AF0-DEDC-C974AEE9F71C}"/>
          </ac:spMkLst>
        </pc:spChg>
        <pc:spChg chg="del topLvl">
          <ac:chgData name="서영 장" userId="5fe372cb05549940" providerId="LiveId" clId="{D68E689E-BAA3-4201-8C4B-07C5C043EC06}" dt="2025-02-18T02:17:13.676" v="87" actId="478"/>
          <ac:spMkLst>
            <pc:docMk/>
            <pc:sldMk cId="361790200" sldId="263"/>
            <ac:spMk id="21" creationId="{29BEA81F-E01C-AC8B-0EEF-D5CEAB0A143A}"/>
          </ac:spMkLst>
        </pc:spChg>
        <pc:spChg chg="mod">
          <ac:chgData name="서영 장" userId="5fe372cb05549940" providerId="LiveId" clId="{D68E689E-BAA3-4201-8C4B-07C5C043EC06}" dt="2025-02-18T03:00:46.733" v="256"/>
          <ac:spMkLst>
            <pc:docMk/>
            <pc:sldMk cId="361790200" sldId="263"/>
            <ac:spMk id="25" creationId="{80F99CF2-F212-FC33-0C1D-36FF5AA03361}"/>
          </ac:spMkLst>
        </pc:spChg>
        <pc:spChg chg="mod topLvl">
          <ac:chgData name="서영 장" userId="5fe372cb05549940" providerId="LiveId" clId="{D68E689E-BAA3-4201-8C4B-07C5C043EC06}" dt="2025-02-18T02:17:13.676" v="87" actId="478"/>
          <ac:spMkLst>
            <pc:docMk/>
            <pc:sldMk cId="361790200" sldId="263"/>
            <ac:spMk id="26" creationId="{4AF932D7-896F-92D4-3CCE-A122764384D2}"/>
          </ac:spMkLst>
        </pc:spChg>
        <pc:spChg chg="mod">
          <ac:chgData name="서영 장" userId="5fe372cb05549940" providerId="LiveId" clId="{D68E689E-BAA3-4201-8C4B-07C5C043EC06}" dt="2025-02-18T02:58:12.554" v="224"/>
          <ac:spMkLst>
            <pc:docMk/>
            <pc:sldMk cId="361790200" sldId="263"/>
            <ac:spMk id="28" creationId="{BA69B804-4C2F-A561-29DE-ECCAEC73E401}"/>
          </ac:spMkLst>
        </pc:spChg>
        <pc:spChg chg="mod">
          <ac:chgData name="서영 장" userId="5fe372cb05549940" providerId="LiveId" clId="{D68E689E-BAA3-4201-8C4B-07C5C043EC06}" dt="2025-02-18T03:00:41.068" v="255"/>
          <ac:spMkLst>
            <pc:docMk/>
            <pc:sldMk cId="361790200" sldId="263"/>
            <ac:spMk id="29" creationId="{765E167A-DBE5-2A36-E956-77F4750D6612}"/>
          </ac:spMkLst>
        </pc:spChg>
        <pc:spChg chg="mod">
          <ac:chgData name="서영 장" userId="5fe372cb05549940" providerId="LiveId" clId="{D68E689E-BAA3-4201-8C4B-07C5C043EC06}" dt="2025-02-18T03:02:13.846" v="263"/>
          <ac:spMkLst>
            <pc:docMk/>
            <pc:sldMk cId="361790200" sldId="263"/>
            <ac:spMk id="36" creationId="{0DBB6578-B8F6-47D8-6EE9-05E7D90A9CD5}"/>
          </ac:spMkLst>
        </pc:spChg>
        <pc:spChg chg="mod">
          <ac:chgData name="서영 장" userId="5fe372cb05549940" providerId="LiveId" clId="{D68E689E-BAA3-4201-8C4B-07C5C043EC06}" dt="2025-02-18T03:01:49.354" v="260"/>
          <ac:spMkLst>
            <pc:docMk/>
            <pc:sldMk cId="361790200" sldId="263"/>
            <ac:spMk id="39" creationId="{F5732AAA-D43D-8ED6-8708-DE4F1DFFAC56}"/>
          </ac:spMkLst>
        </pc:spChg>
        <pc:spChg chg="mod">
          <ac:chgData name="서영 장" userId="5fe372cb05549940" providerId="LiveId" clId="{D68E689E-BAA3-4201-8C4B-07C5C043EC06}" dt="2025-02-18T02:58:27.296" v="252"/>
          <ac:spMkLst>
            <pc:docMk/>
            <pc:sldMk cId="361790200" sldId="263"/>
            <ac:spMk id="53" creationId="{9CABCD3C-6697-CAF4-8944-30D212490CF8}"/>
          </ac:spMkLst>
        </pc:spChg>
        <pc:grpChg chg="del">
          <ac:chgData name="서영 장" userId="5fe372cb05549940" providerId="LiveId" clId="{D68E689E-BAA3-4201-8C4B-07C5C043EC06}" dt="2025-02-18T02:17:13.676" v="87" actId="478"/>
          <ac:grpSpMkLst>
            <pc:docMk/>
            <pc:sldMk cId="361790200" sldId="263"/>
            <ac:grpSpMk id="20" creationId="{F3FEA379-10B7-44D6-FB5B-A2B5A49CB19B}"/>
          </ac:grpSpMkLst>
        </pc:grpChg>
        <pc:grpChg chg="mod">
          <ac:chgData name="서영 장" userId="5fe372cb05549940" providerId="LiveId" clId="{D68E689E-BAA3-4201-8C4B-07C5C043EC06}" dt="2025-02-18T02:58:19.562" v="246" actId="1036"/>
          <ac:grpSpMkLst>
            <pc:docMk/>
            <pc:sldMk cId="361790200" sldId="263"/>
            <ac:grpSpMk id="72" creationId="{FB2D3DA2-A6B5-F428-F638-539752D257AF}"/>
          </ac:grpSpMkLst>
        </pc:grpChg>
      </pc:sldChg>
      <pc:sldChg chg="addSp delSp modSp mod">
        <pc:chgData name="서영 장" userId="5fe372cb05549940" providerId="LiveId" clId="{D68E689E-BAA3-4201-8C4B-07C5C043EC06}" dt="2025-02-18T03:05:25.610" v="277" actId="478"/>
        <pc:sldMkLst>
          <pc:docMk/>
          <pc:sldMk cId="3439757436" sldId="264"/>
        </pc:sldMkLst>
        <pc:spChg chg="add del mod">
          <ac:chgData name="서영 장" userId="5fe372cb05549940" providerId="LiveId" clId="{D68E689E-BAA3-4201-8C4B-07C5C043EC06}" dt="2025-02-18T03:05:25.610" v="277" actId="478"/>
          <ac:spMkLst>
            <pc:docMk/>
            <pc:sldMk cId="3439757436" sldId="264"/>
            <ac:spMk id="9" creationId="{AE1FBA72-B734-F325-110B-1E4E879EE089}"/>
          </ac:spMkLst>
        </pc:spChg>
        <pc:spChg chg="mod">
          <ac:chgData name="서영 장" userId="5fe372cb05549940" providerId="LiveId" clId="{D68E689E-BAA3-4201-8C4B-07C5C043EC06}" dt="2025-02-18T03:02:21.787" v="266"/>
          <ac:spMkLst>
            <pc:docMk/>
            <pc:sldMk cId="3439757436" sldId="264"/>
            <ac:spMk id="12" creationId="{A0B83428-742A-7BA1-472C-8533DB36CA29}"/>
          </ac:spMkLst>
        </pc:spChg>
        <pc:spChg chg="mod">
          <ac:chgData name="서영 장" userId="5fe372cb05549940" providerId="LiveId" clId="{D68E689E-BAA3-4201-8C4B-07C5C043EC06}" dt="2025-02-18T03:05:23.193" v="276"/>
          <ac:spMkLst>
            <pc:docMk/>
            <pc:sldMk cId="3439757436" sldId="264"/>
            <ac:spMk id="20" creationId="{99B66813-CBAD-FAE0-F26C-6C6E2BAF394D}"/>
          </ac:spMkLst>
        </pc:spChg>
        <pc:spChg chg="mod">
          <ac:chgData name="서영 장" userId="5fe372cb05549940" providerId="LiveId" clId="{D68E689E-BAA3-4201-8C4B-07C5C043EC06}" dt="2025-02-18T03:03:31.337" v="270"/>
          <ac:spMkLst>
            <pc:docMk/>
            <pc:sldMk cId="3439757436" sldId="264"/>
            <ac:spMk id="21" creationId="{A0B83428-742A-7BA1-472C-8533DB36CA29}"/>
          </ac:spMkLst>
        </pc:spChg>
        <pc:spChg chg="mod">
          <ac:chgData name="서영 장" userId="5fe372cb05549940" providerId="LiveId" clId="{D68E689E-BAA3-4201-8C4B-07C5C043EC06}" dt="2025-02-18T03:05:15.064" v="275"/>
          <ac:spMkLst>
            <pc:docMk/>
            <pc:sldMk cId="3439757436" sldId="264"/>
            <ac:spMk id="22" creationId="{154AAE8E-AA72-1EB7-FBAD-8DD60B86170E}"/>
          </ac:spMkLst>
        </pc:spChg>
        <pc:spChg chg="mod">
          <ac:chgData name="서영 장" userId="5fe372cb05549940" providerId="LiveId" clId="{D68E689E-BAA3-4201-8C4B-07C5C043EC06}" dt="2025-02-18T03:03:26.199" v="269"/>
          <ac:spMkLst>
            <pc:docMk/>
            <pc:sldMk cId="3439757436" sldId="264"/>
            <ac:spMk id="23" creationId="{C37078EA-265F-65A0-E87D-6AC36AC4595B}"/>
          </ac:spMkLst>
        </pc:spChg>
      </pc:sldChg>
      <pc:sldChg chg="addSp delSp modSp mod">
        <pc:chgData name="서영 장" userId="5fe372cb05549940" providerId="LiveId" clId="{D68E689E-BAA3-4201-8C4B-07C5C043EC06}" dt="2025-02-18T03:13:47.378" v="384" actId="478"/>
        <pc:sldMkLst>
          <pc:docMk/>
          <pc:sldMk cId="2131900447" sldId="265"/>
        </pc:sldMkLst>
        <pc:spChg chg="add del mod">
          <ac:chgData name="서영 장" userId="5fe372cb05549940" providerId="LiveId" clId="{D68E689E-BAA3-4201-8C4B-07C5C043EC06}" dt="2025-02-18T03:13:47.378" v="384" actId="478"/>
          <ac:spMkLst>
            <pc:docMk/>
            <pc:sldMk cId="2131900447" sldId="265"/>
            <ac:spMk id="9" creationId="{829CAD06-ADDC-EE3E-704A-3AE8851408FD}"/>
          </ac:spMkLst>
        </pc:spChg>
        <pc:spChg chg="mod">
          <ac:chgData name="서영 장" userId="5fe372cb05549940" providerId="LiveId" clId="{D68E689E-BAA3-4201-8C4B-07C5C043EC06}" dt="2025-02-18T03:11:21.607" v="344" actId="1076"/>
          <ac:spMkLst>
            <pc:docMk/>
            <pc:sldMk cId="2131900447" sldId="265"/>
            <ac:spMk id="29" creationId="{2CFAB851-DA2C-7513-1A49-2A5687CF6C9F}"/>
          </ac:spMkLst>
        </pc:spChg>
        <pc:spChg chg="mod">
          <ac:chgData name="서영 장" userId="5fe372cb05549940" providerId="LiveId" clId="{D68E689E-BAA3-4201-8C4B-07C5C043EC06}" dt="2025-02-18T03:11:45.752" v="353" actId="1076"/>
          <ac:spMkLst>
            <pc:docMk/>
            <pc:sldMk cId="2131900447" sldId="265"/>
            <ac:spMk id="30" creationId="{BCD94C07-6C19-5B8A-D776-3C33F8F8CD4C}"/>
          </ac:spMkLst>
        </pc:spChg>
        <pc:spChg chg="mod">
          <ac:chgData name="서영 장" userId="5fe372cb05549940" providerId="LiveId" clId="{D68E689E-BAA3-4201-8C4B-07C5C043EC06}" dt="2025-02-18T03:11:31.263" v="347" actId="1076"/>
          <ac:spMkLst>
            <pc:docMk/>
            <pc:sldMk cId="2131900447" sldId="265"/>
            <ac:spMk id="31" creationId="{51A85542-2F39-A68F-175F-174165F53469}"/>
          </ac:spMkLst>
        </pc:spChg>
        <pc:spChg chg="mod">
          <ac:chgData name="서영 장" userId="5fe372cb05549940" providerId="LiveId" clId="{D68E689E-BAA3-4201-8C4B-07C5C043EC06}" dt="2025-02-18T03:12:09.307" v="367"/>
          <ac:spMkLst>
            <pc:docMk/>
            <pc:sldMk cId="2131900447" sldId="265"/>
            <ac:spMk id="34" creationId="{99DBF215-47A0-E8ED-9895-8577ACA74307}"/>
          </ac:spMkLst>
        </pc:spChg>
        <pc:spChg chg="mod">
          <ac:chgData name="서영 장" userId="5fe372cb05549940" providerId="LiveId" clId="{D68E689E-BAA3-4201-8C4B-07C5C043EC06}" dt="2025-02-18T03:12:10.649" v="368"/>
          <ac:spMkLst>
            <pc:docMk/>
            <pc:sldMk cId="2131900447" sldId="265"/>
            <ac:spMk id="35" creationId="{E9C2C4FA-4664-3F43-328A-89AC336F486A}"/>
          </ac:spMkLst>
        </pc:spChg>
        <pc:spChg chg="mod">
          <ac:chgData name="서영 장" userId="5fe372cb05549940" providerId="LiveId" clId="{D68E689E-BAA3-4201-8C4B-07C5C043EC06}" dt="2025-02-18T03:12:26.392" v="372" actId="14100"/>
          <ac:spMkLst>
            <pc:docMk/>
            <pc:sldMk cId="2131900447" sldId="265"/>
            <ac:spMk id="36" creationId="{4AFEA308-C291-33A6-7759-46AF30E6B147}"/>
          </ac:spMkLst>
        </pc:spChg>
        <pc:spChg chg="mod">
          <ac:chgData name="서영 장" userId="5fe372cb05549940" providerId="LiveId" clId="{D68E689E-BAA3-4201-8C4B-07C5C043EC06}" dt="2025-02-18T03:12:14.424" v="369"/>
          <ac:spMkLst>
            <pc:docMk/>
            <pc:sldMk cId="2131900447" sldId="265"/>
            <ac:spMk id="37" creationId="{88D422C2-A6F6-46CC-2B64-46B41CC4725F}"/>
          </ac:spMkLst>
        </pc:spChg>
        <pc:spChg chg="mod">
          <ac:chgData name="서영 장" userId="5fe372cb05549940" providerId="LiveId" clId="{D68E689E-BAA3-4201-8C4B-07C5C043EC06}" dt="2025-02-18T03:12:29.229" v="373"/>
          <ac:spMkLst>
            <pc:docMk/>
            <pc:sldMk cId="2131900447" sldId="265"/>
            <ac:spMk id="38" creationId="{15BC02A4-01A5-8875-7A7B-BB8E7D219AA4}"/>
          </ac:spMkLst>
        </pc:spChg>
        <pc:spChg chg="mod">
          <ac:chgData name="서영 장" userId="5fe372cb05549940" providerId="LiveId" clId="{D68E689E-BAA3-4201-8C4B-07C5C043EC06}" dt="2025-02-18T03:12:17.530" v="370"/>
          <ac:spMkLst>
            <pc:docMk/>
            <pc:sldMk cId="2131900447" sldId="265"/>
            <ac:spMk id="39" creationId="{F67DD76C-2ECA-97B6-D758-9425CF0587E1}"/>
          </ac:spMkLst>
        </pc:spChg>
        <pc:spChg chg="mod">
          <ac:chgData name="서영 장" userId="5fe372cb05549940" providerId="LiveId" clId="{D68E689E-BAA3-4201-8C4B-07C5C043EC06}" dt="2025-02-18T03:12:04.238" v="366" actId="1036"/>
          <ac:spMkLst>
            <pc:docMk/>
            <pc:sldMk cId="2131900447" sldId="265"/>
            <ac:spMk id="43" creationId="{AB1A067C-60D8-1A00-77C0-2DE4CE82DD8C}"/>
          </ac:spMkLst>
        </pc:spChg>
        <pc:spChg chg="mod">
          <ac:chgData name="서영 장" userId="5fe372cb05549940" providerId="LiveId" clId="{D68E689E-BAA3-4201-8C4B-07C5C043EC06}" dt="2025-02-18T03:12:04.238" v="366" actId="1036"/>
          <ac:spMkLst>
            <pc:docMk/>
            <pc:sldMk cId="2131900447" sldId="265"/>
            <ac:spMk id="45" creationId="{4BDCF1CD-7621-DB43-9213-0D681C64A587}"/>
          </ac:spMkLst>
        </pc:spChg>
        <pc:spChg chg="mod">
          <ac:chgData name="서영 장" userId="5fe372cb05549940" providerId="LiveId" clId="{D68E689E-BAA3-4201-8C4B-07C5C043EC06}" dt="2025-02-18T03:12:34.726" v="375" actId="14100"/>
          <ac:spMkLst>
            <pc:docMk/>
            <pc:sldMk cId="2131900447" sldId="265"/>
            <ac:spMk id="46" creationId="{96D61E84-4DCB-1A79-D365-DF7694486A8F}"/>
          </ac:spMkLst>
        </pc:spChg>
        <pc:spChg chg="mod">
          <ac:chgData name="서영 장" userId="5fe372cb05549940" providerId="LiveId" clId="{D68E689E-BAA3-4201-8C4B-07C5C043EC06}" dt="2025-02-18T03:13:02.906" v="379" actId="1076"/>
          <ac:spMkLst>
            <pc:docMk/>
            <pc:sldMk cId="2131900447" sldId="265"/>
            <ac:spMk id="47" creationId="{BE02FD05-E398-908C-4F2F-1CFC94974E67}"/>
          </ac:spMkLst>
        </pc:spChg>
        <pc:spChg chg="mod">
          <ac:chgData name="서영 장" userId="5fe372cb05549940" providerId="LiveId" clId="{D68E689E-BAA3-4201-8C4B-07C5C043EC06}" dt="2025-02-18T03:13:14.388" v="381" actId="14100"/>
          <ac:spMkLst>
            <pc:docMk/>
            <pc:sldMk cId="2131900447" sldId="265"/>
            <ac:spMk id="48" creationId="{285CC73D-7596-5D57-6CBB-BA2AE00C8D8E}"/>
          </ac:spMkLst>
        </pc:spChg>
        <pc:spChg chg="mod">
          <ac:chgData name="서영 장" userId="5fe372cb05549940" providerId="LiveId" clId="{D68E689E-BAA3-4201-8C4B-07C5C043EC06}" dt="2025-02-18T03:13:17.459" v="382"/>
          <ac:spMkLst>
            <pc:docMk/>
            <pc:sldMk cId="2131900447" sldId="265"/>
            <ac:spMk id="49" creationId="{7DFAB850-69D8-407C-9F94-C3C01906BA94}"/>
          </ac:spMkLst>
        </pc:spChg>
        <pc:spChg chg="mod">
          <ac:chgData name="서영 장" userId="5fe372cb05549940" providerId="LiveId" clId="{D68E689E-BAA3-4201-8C4B-07C5C043EC06}" dt="2025-02-18T03:11:03.708" v="340"/>
          <ac:spMkLst>
            <pc:docMk/>
            <pc:sldMk cId="2131900447" sldId="265"/>
            <ac:spMk id="55" creationId="{A9D3A32E-DD2F-5CA2-A02F-9650015996DA}"/>
          </ac:spMkLst>
        </pc:spChg>
        <pc:spChg chg="mod">
          <ac:chgData name="서영 장" userId="5fe372cb05549940" providerId="LiveId" clId="{D68E689E-BAA3-4201-8C4B-07C5C043EC06}" dt="2025-02-18T03:10:50.148" v="315"/>
          <ac:spMkLst>
            <pc:docMk/>
            <pc:sldMk cId="2131900447" sldId="265"/>
            <ac:spMk id="58" creationId="{013BA7D3-BB07-F363-EB92-EFBB9C6B78ED}"/>
          </ac:spMkLst>
        </pc:spChg>
        <pc:spChg chg="mod">
          <ac:chgData name="서영 장" userId="5fe372cb05549940" providerId="LiveId" clId="{D68E689E-BAA3-4201-8C4B-07C5C043EC06}" dt="2025-02-18T03:10:10.811" v="310"/>
          <ac:spMkLst>
            <pc:docMk/>
            <pc:sldMk cId="2131900447" sldId="265"/>
            <ac:spMk id="59" creationId="{63F7A1DB-0615-76E7-AB1E-ED4AB4B1313E}"/>
          </ac:spMkLst>
        </pc:spChg>
        <pc:spChg chg="del">
          <ac:chgData name="서영 장" userId="5fe372cb05549940" providerId="LiveId" clId="{D68E689E-BAA3-4201-8C4B-07C5C043EC06}" dt="2025-02-18T02:16:29.734" v="83" actId="478"/>
          <ac:spMkLst>
            <pc:docMk/>
            <pc:sldMk cId="2131900447" sldId="265"/>
            <ac:spMk id="60" creationId="{72406ACF-FD3E-9C3A-7D8E-10BFBC7B027E}"/>
          </ac:spMkLst>
        </pc:spChg>
        <pc:spChg chg="mod">
          <ac:chgData name="서영 장" userId="5fe372cb05549940" providerId="LiveId" clId="{D68E689E-BAA3-4201-8C4B-07C5C043EC06}" dt="2025-02-18T03:13:45.330" v="383"/>
          <ac:spMkLst>
            <pc:docMk/>
            <pc:sldMk cId="2131900447" sldId="265"/>
            <ac:spMk id="101" creationId="{17C9369E-1F0F-2912-8723-902A04E49D1C}"/>
          </ac:spMkLst>
        </pc:spChg>
        <pc:grpChg chg="mod">
          <ac:chgData name="서영 장" userId="5fe372cb05549940" providerId="LiveId" clId="{D68E689E-BAA3-4201-8C4B-07C5C043EC06}" dt="2025-02-18T03:10:56.615" v="339" actId="1036"/>
          <ac:grpSpMkLst>
            <pc:docMk/>
            <pc:sldMk cId="2131900447" sldId="265"/>
            <ac:grpSpMk id="15" creationId="{668C3276-266A-2B54-7D51-8059DE1CA1BF}"/>
          </ac:grpSpMkLst>
        </pc:grpChg>
        <pc:grpChg chg="del">
          <ac:chgData name="서영 장" userId="5fe372cb05549940" providerId="LiveId" clId="{D68E689E-BAA3-4201-8C4B-07C5C043EC06}" dt="2025-02-18T02:16:29.734" v="83" actId="478"/>
          <ac:grpSpMkLst>
            <pc:docMk/>
            <pc:sldMk cId="2131900447" sldId="265"/>
            <ac:grpSpMk id="57" creationId="{7A266451-606A-CF91-3BCD-902139EBAB2B}"/>
          </ac:grpSpMkLst>
        </pc:grpChg>
      </pc:sldChg>
      <pc:sldChg chg="addSp delSp modSp mod">
        <pc:chgData name="서영 장" userId="5fe372cb05549940" providerId="LiveId" clId="{D68E689E-BAA3-4201-8C4B-07C5C043EC06}" dt="2025-02-18T03:06:22.577" v="299" actId="478"/>
        <pc:sldMkLst>
          <pc:docMk/>
          <pc:sldMk cId="2632480496" sldId="266"/>
        </pc:sldMkLst>
        <pc:spChg chg="add del mod">
          <ac:chgData name="서영 장" userId="5fe372cb05549940" providerId="LiveId" clId="{D68E689E-BAA3-4201-8C4B-07C5C043EC06}" dt="2025-02-18T03:06:22.577" v="299" actId="478"/>
          <ac:spMkLst>
            <pc:docMk/>
            <pc:sldMk cId="2632480496" sldId="266"/>
            <ac:spMk id="9" creationId="{C7BA2E56-121D-4F5D-3100-7BEFCA285C4A}"/>
          </ac:spMkLst>
        </pc:spChg>
        <pc:spChg chg="mod">
          <ac:chgData name="서영 장" userId="5fe372cb05549940" providerId="LiveId" clId="{D68E689E-BAA3-4201-8C4B-07C5C043EC06}" dt="2025-02-18T03:06:20.796" v="298"/>
          <ac:spMkLst>
            <pc:docMk/>
            <pc:sldMk cId="2632480496" sldId="266"/>
            <ac:spMk id="17" creationId="{40C69180-513D-87C2-26FC-C6F547C8EF7F}"/>
          </ac:spMkLst>
        </pc:spChg>
      </pc:sldChg>
      <pc:sldChg chg="addSp delSp modSp mod">
        <pc:chgData name="서영 장" userId="5fe372cb05549940" providerId="LiveId" clId="{D68E689E-BAA3-4201-8C4B-07C5C043EC06}" dt="2025-02-18T03:17:50.218" v="440" actId="478"/>
        <pc:sldMkLst>
          <pc:docMk/>
          <pc:sldMk cId="2840062052" sldId="267"/>
        </pc:sldMkLst>
        <pc:spChg chg="add del mod">
          <ac:chgData name="서영 장" userId="5fe372cb05549940" providerId="LiveId" clId="{D68E689E-BAA3-4201-8C4B-07C5C043EC06}" dt="2025-02-18T03:17:50.218" v="440" actId="478"/>
          <ac:spMkLst>
            <pc:docMk/>
            <pc:sldMk cId="2840062052" sldId="267"/>
            <ac:spMk id="9" creationId="{3F0B27D5-FE41-5D43-0D7C-629490A62E70}"/>
          </ac:spMkLst>
        </pc:spChg>
        <pc:spChg chg="mod">
          <ac:chgData name="서영 장" userId="5fe372cb05549940" providerId="LiveId" clId="{D68E689E-BAA3-4201-8C4B-07C5C043EC06}" dt="2025-02-18T03:17:48.962" v="439"/>
          <ac:spMkLst>
            <pc:docMk/>
            <pc:sldMk cId="2840062052" sldId="267"/>
            <ac:spMk id="16" creationId="{8EC46A11-2E61-201F-58E9-7F3786A8B67E}"/>
          </ac:spMkLst>
        </pc:spChg>
        <pc:spChg chg="mod">
          <ac:chgData name="서영 장" userId="5fe372cb05549940" providerId="LiveId" clId="{D68E689E-BAA3-4201-8C4B-07C5C043EC06}" dt="2025-02-18T03:09:29.495" v="308" actId="20577"/>
          <ac:spMkLst>
            <pc:docMk/>
            <pc:sldMk cId="2840062052" sldId="267"/>
            <ac:spMk id="17" creationId="{90B738B3-3B1C-FBC1-BCAE-268802DB1AE8}"/>
          </ac:spMkLst>
        </pc:spChg>
        <pc:spChg chg="del">
          <ac:chgData name="서영 장" userId="5fe372cb05549940" providerId="LiveId" clId="{D68E689E-BAA3-4201-8C4B-07C5C043EC06}" dt="2025-02-18T02:10:14.147" v="14" actId="478"/>
          <ac:spMkLst>
            <pc:docMk/>
            <pc:sldMk cId="2840062052" sldId="267"/>
            <ac:spMk id="19" creationId="{4694D99F-2740-C6C7-A313-A4AC9470C4F5}"/>
          </ac:spMkLst>
        </pc:spChg>
        <pc:spChg chg="mod">
          <ac:chgData name="서영 장" userId="5fe372cb05549940" providerId="LiveId" clId="{D68E689E-BAA3-4201-8C4B-07C5C043EC06}" dt="2025-02-18T03:13:51.877" v="385"/>
          <ac:spMkLst>
            <pc:docMk/>
            <pc:sldMk cId="2840062052" sldId="267"/>
            <ac:spMk id="71" creationId="{AB409A0C-831E-E285-4089-6B2EE2F05EFC}"/>
          </ac:spMkLst>
        </pc:spChg>
        <pc:spChg chg="mod">
          <ac:chgData name="서영 장" userId="5fe372cb05549940" providerId="LiveId" clId="{D68E689E-BAA3-4201-8C4B-07C5C043EC06}" dt="2025-02-18T03:14:00.135" v="389" actId="1076"/>
          <ac:spMkLst>
            <pc:docMk/>
            <pc:sldMk cId="2840062052" sldId="267"/>
            <ac:spMk id="96" creationId="{8DD0351C-525A-4B4A-5236-F3EF3E92913C}"/>
          </ac:spMkLst>
        </pc:spChg>
        <pc:spChg chg="mod">
          <ac:chgData name="서영 장" userId="5fe372cb05549940" providerId="LiveId" clId="{D68E689E-BAA3-4201-8C4B-07C5C043EC06}" dt="2025-02-18T03:14:04.891" v="392" actId="1076"/>
          <ac:spMkLst>
            <pc:docMk/>
            <pc:sldMk cId="2840062052" sldId="267"/>
            <ac:spMk id="120" creationId="{ED01191C-8B3F-A90A-E332-3781B6B9410B}"/>
          </ac:spMkLst>
        </pc:spChg>
        <pc:spChg chg="mod">
          <ac:chgData name="서영 장" userId="5fe372cb05549940" providerId="LiveId" clId="{D68E689E-BAA3-4201-8C4B-07C5C043EC06}" dt="2025-02-18T03:14:28.742" v="404" actId="14100"/>
          <ac:spMkLst>
            <pc:docMk/>
            <pc:sldMk cId="2840062052" sldId="267"/>
            <ac:spMk id="143" creationId="{74E5EE39-0E16-AE9A-C1D2-1CEDF3F015EF}"/>
          </ac:spMkLst>
        </pc:spChg>
        <pc:spChg chg="mod">
          <ac:chgData name="서영 장" userId="5fe372cb05549940" providerId="LiveId" clId="{D68E689E-BAA3-4201-8C4B-07C5C043EC06}" dt="2025-02-18T03:14:18.672" v="398" actId="14100"/>
          <ac:spMkLst>
            <pc:docMk/>
            <pc:sldMk cId="2840062052" sldId="267"/>
            <ac:spMk id="146" creationId="{71FC0A3B-D338-7A8B-E6B5-BFA32BB19693}"/>
          </ac:spMkLst>
        </pc:spChg>
        <pc:spChg chg="mod">
          <ac:chgData name="서영 장" userId="5fe372cb05549940" providerId="LiveId" clId="{D68E689E-BAA3-4201-8C4B-07C5C043EC06}" dt="2025-02-18T03:14:14.136" v="395" actId="14100"/>
          <ac:spMkLst>
            <pc:docMk/>
            <pc:sldMk cId="2840062052" sldId="267"/>
            <ac:spMk id="147" creationId="{FC513882-B7E2-4B03-D904-09AE33E0F4E0}"/>
          </ac:spMkLst>
        </pc:spChg>
        <pc:spChg chg="mod">
          <ac:chgData name="서영 장" userId="5fe372cb05549940" providerId="LiveId" clId="{D68E689E-BAA3-4201-8C4B-07C5C043EC06}" dt="2025-02-18T03:14:34.970" v="408" actId="14100"/>
          <ac:spMkLst>
            <pc:docMk/>
            <pc:sldMk cId="2840062052" sldId="267"/>
            <ac:spMk id="148" creationId="{E8812FEC-244A-6071-44A2-040090B628E0}"/>
          </ac:spMkLst>
        </pc:spChg>
        <pc:spChg chg="mod">
          <ac:chgData name="서영 장" userId="5fe372cb05549940" providerId="LiveId" clId="{D68E689E-BAA3-4201-8C4B-07C5C043EC06}" dt="2025-02-18T03:14:44.400" v="412" actId="14100"/>
          <ac:spMkLst>
            <pc:docMk/>
            <pc:sldMk cId="2840062052" sldId="267"/>
            <ac:spMk id="149" creationId="{E8028A4B-53CE-6343-B13C-B09B04B18661}"/>
          </ac:spMkLst>
        </pc:spChg>
        <pc:spChg chg="mod">
          <ac:chgData name="서영 장" userId="5fe372cb05549940" providerId="LiveId" clId="{D68E689E-BAA3-4201-8C4B-07C5C043EC06}" dt="2025-02-18T03:14:49.682" v="414" actId="14100"/>
          <ac:spMkLst>
            <pc:docMk/>
            <pc:sldMk cId="2840062052" sldId="267"/>
            <ac:spMk id="150" creationId="{AF4EEDDE-B2F4-DCF9-67FD-9D3ACB1AF41A}"/>
          </ac:spMkLst>
        </pc:spChg>
        <pc:spChg chg="mod">
          <ac:chgData name="서영 장" userId="5fe372cb05549940" providerId="LiveId" clId="{D68E689E-BAA3-4201-8C4B-07C5C043EC06}" dt="2025-02-18T03:14:40.209" v="410" actId="14100"/>
          <ac:spMkLst>
            <pc:docMk/>
            <pc:sldMk cId="2840062052" sldId="267"/>
            <ac:spMk id="151" creationId="{BCC8C860-C1F9-3221-B0B1-B9E50D0AEFD9}"/>
          </ac:spMkLst>
        </pc:spChg>
        <pc:spChg chg="mod">
          <ac:chgData name="서영 장" userId="5fe372cb05549940" providerId="LiveId" clId="{D68E689E-BAA3-4201-8C4B-07C5C043EC06}" dt="2025-02-18T03:15:06.257" v="431" actId="1035"/>
          <ac:spMkLst>
            <pc:docMk/>
            <pc:sldMk cId="2840062052" sldId="267"/>
            <ac:spMk id="152" creationId="{241612EE-C934-7B35-9571-36DDE8CA67FE}"/>
          </ac:spMkLst>
        </pc:spChg>
        <pc:spChg chg="mod">
          <ac:chgData name="서영 장" userId="5fe372cb05549940" providerId="LiveId" clId="{D68E689E-BAA3-4201-8C4B-07C5C043EC06}" dt="2025-02-18T03:15:06.257" v="431" actId="1035"/>
          <ac:spMkLst>
            <pc:docMk/>
            <pc:sldMk cId="2840062052" sldId="267"/>
            <ac:spMk id="153" creationId="{8EBB84EF-9CD5-59CE-BC11-4C9710775EB3}"/>
          </ac:spMkLst>
        </pc:spChg>
        <pc:spChg chg="mod">
          <ac:chgData name="서영 장" userId="5fe372cb05549940" providerId="LiveId" clId="{D68E689E-BAA3-4201-8C4B-07C5C043EC06}" dt="2025-02-18T03:14:23.244" v="402" actId="20577"/>
          <ac:spMkLst>
            <pc:docMk/>
            <pc:sldMk cId="2840062052" sldId="267"/>
            <ac:spMk id="160" creationId="{CF066AAD-D419-E0D3-2434-DC31BD1CB402}"/>
          </ac:spMkLst>
        </pc:spChg>
        <pc:spChg chg="mod">
          <ac:chgData name="서영 장" userId="5fe372cb05549940" providerId="LiveId" clId="{D68E689E-BAA3-4201-8C4B-07C5C043EC06}" dt="2025-02-18T03:16:22.723" v="434"/>
          <ac:spMkLst>
            <pc:docMk/>
            <pc:sldMk cId="2840062052" sldId="267"/>
            <ac:spMk id="161" creationId="{F1C3CDFD-F09A-848C-7533-5CDF3A259195}"/>
          </ac:spMkLst>
        </pc:spChg>
      </pc:sldChg>
      <pc:sldChg chg="addSp delSp modSp mod">
        <pc:chgData name="서영 장" userId="5fe372cb05549940" providerId="LiveId" clId="{D68E689E-BAA3-4201-8C4B-07C5C043EC06}" dt="2025-02-18T03:21:38.807" v="460" actId="478"/>
        <pc:sldMkLst>
          <pc:docMk/>
          <pc:sldMk cId="2344880978" sldId="268"/>
        </pc:sldMkLst>
        <pc:spChg chg="add del mod">
          <ac:chgData name="서영 장" userId="5fe372cb05549940" providerId="LiveId" clId="{D68E689E-BAA3-4201-8C4B-07C5C043EC06}" dt="2025-02-18T03:21:38.807" v="460" actId="478"/>
          <ac:spMkLst>
            <pc:docMk/>
            <pc:sldMk cId="2344880978" sldId="268"/>
            <ac:spMk id="9" creationId="{5ABD2440-CDB0-1F21-DDF7-167FFD39B890}"/>
          </ac:spMkLst>
        </pc:spChg>
        <pc:spChg chg="mod">
          <ac:chgData name="서영 장" userId="5fe372cb05549940" providerId="LiveId" clId="{D68E689E-BAA3-4201-8C4B-07C5C043EC06}" dt="2025-02-18T03:18:52.348" v="453"/>
          <ac:spMkLst>
            <pc:docMk/>
            <pc:sldMk cId="2344880978" sldId="268"/>
            <ac:spMk id="17" creationId="{40C69180-513D-87C2-26FC-C6F547C8EF7F}"/>
          </ac:spMkLst>
        </pc:spChg>
        <pc:spChg chg="mod">
          <ac:chgData name="서영 장" userId="5fe372cb05549940" providerId="LiveId" clId="{D68E689E-BAA3-4201-8C4B-07C5C043EC06}" dt="2025-02-18T03:21:34.368" v="458"/>
          <ac:spMkLst>
            <pc:docMk/>
            <pc:sldMk cId="2344880978" sldId="268"/>
            <ac:spMk id="19" creationId="{7495584C-46A6-AE06-C76A-F51C56F6B58E}"/>
          </ac:spMkLst>
        </pc:spChg>
        <pc:spChg chg="mod">
          <ac:chgData name="서영 장" userId="5fe372cb05549940" providerId="LiveId" clId="{D68E689E-BAA3-4201-8C4B-07C5C043EC06}" dt="2025-02-18T03:21:37.459" v="459"/>
          <ac:spMkLst>
            <pc:docMk/>
            <pc:sldMk cId="2344880978" sldId="268"/>
            <ac:spMk id="30" creationId="{F42D1268-441D-B2A3-12E3-9175DED4A93D}"/>
          </ac:spMkLst>
        </pc:spChg>
      </pc:sldChg>
      <pc:sldChg chg="addSp delSp modSp mod">
        <pc:chgData name="서영 장" userId="5fe372cb05549940" providerId="LiveId" clId="{D68E689E-BAA3-4201-8C4B-07C5C043EC06}" dt="2025-02-18T03:24:59.110" v="488" actId="478"/>
        <pc:sldMkLst>
          <pc:docMk/>
          <pc:sldMk cId="1390866150" sldId="269"/>
        </pc:sldMkLst>
        <pc:spChg chg="add del mod">
          <ac:chgData name="서영 장" userId="5fe372cb05549940" providerId="LiveId" clId="{D68E689E-BAA3-4201-8C4B-07C5C043EC06}" dt="2025-02-18T03:24:59.110" v="488" actId="478"/>
          <ac:spMkLst>
            <pc:docMk/>
            <pc:sldMk cId="1390866150" sldId="269"/>
            <ac:spMk id="9" creationId="{42B852D5-E7DF-7CFB-6C60-F79305261A0C}"/>
          </ac:spMkLst>
        </pc:spChg>
        <pc:spChg chg="mod">
          <ac:chgData name="서영 장" userId="5fe372cb05549940" providerId="LiveId" clId="{D68E689E-BAA3-4201-8C4B-07C5C043EC06}" dt="2025-02-18T03:21:53.568" v="464" actId="1036"/>
          <ac:spMkLst>
            <pc:docMk/>
            <pc:sldMk cId="1390866150" sldId="269"/>
            <ac:spMk id="23" creationId="{AB4A1372-4D23-34AF-307C-EEF185F9F1BC}"/>
          </ac:spMkLst>
        </pc:spChg>
        <pc:spChg chg="mod">
          <ac:chgData name="서영 장" userId="5fe372cb05549940" providerId="LiveId" clId="{D68E689E-BAA3-4201-8C4B-07C5C043EC06}" dt="2025-02-18T03:24:57.503" v="487"/>
          <ac:spMkLst>
            <pc:docMk/>
            <pc:sldMk cId="1390866150" sldId="269"/>
            <ac:spMk id="24" creationId="{0D600EE0-7931-AE54-11DF-9B21D3875F4D}"/>
          </ac:spMkLst>
        </pc:spChg>
        <pc:spChg chg="mod">
          <ac:chgData name="서영 장" userId="5fe372cb05549940" providerId="LiveId" clId="{D68E689E-BAA3-4201-8C4B-07C5C043EC06}" dt="2025-02-18T03:24:35.992" v="486"/>
          <ac:spMkLst>
            <pc:docMk/>
            <pc:sldMk cId="1390866150" sldId="269"/>
            <ac:spMk id="28" creationId="{8DD129D1-EF50-BF45-594B-3BEBC5FDF1B1}"/>
          </ac:spMkLst>
        </pc:spChg>
        <pc:grpChg chg="mod">
          <ac:chgData name="서영 장" userId="5fe372cb05549940" providerId="LiveId" clId="{D68E689E-BAA3-4201-8C4B-07C5C043EC06}" dt="2025-02-18T03:21:58.331" v="482" actId="1035"/>
          <ac:grpSpMkLst>
            <pc:docMk/>
            <pc:sldMk cId="1390866150" sldId="269"/>
            <ac:grpSpMk id="20" creationId="{5BB9C6FF-C79D-4C66-8EAA-72638A730D87}"/>
          </ac:grpSpMkLst>
        </pc:grpChg>
      </pc:sldChg>
      <pc:sldChg chg="addSp delSp modSp mod">
        <pc:chgData name="서영 장" userId="5fe372cb05549940" providerId="LiveId" clId="{D68E689E-BAA3-4201-8C4B-07C5C043EC06}" dt="2025-02-18T03:28:44.644" v="545" actId="478"/>
        <pc:sldMkLst>
          <pc:docMk/>
          <pc:sldMk cId="284214536" sldId="270"/>
        </pc:sldMkLst>
        <pc:spChg chg="add del mod">
          <ac:chgData name="서영 장" userId="5fe372cb05549940" providerId="LiveId" clId="{D68E689E-BAA3-4201-8C4B-07C5C043EC06}" dt="2025-02-18T03:28:44.644" v="545" actId="478"/>
          <ac:spMkLst>
            <pc:docMk/>
            <pc:sldMk cId="284214536" sldId="270"/>
            <ac:spMk id="9" creationId="{594C099A-6B05-9AD3-1E9C-C9884D8DCD4C}"/>
          </ac:spMkLst>
        </pc:spChg>
        <pc:spChg chg="mod">
          <ac:chgData name="서영 장" userId="5fe372cb05549940" providerId="LiveId" clId="{D68E689E-BAA3-4201-8C4B-07C5C043EC06}" dt="2025-02-18T03:27:47.635" v="529"/>
          <ac:spMkLst>
            <pc:docMk/>
            <pc:sldMk cId="284214536" sldId="270"/>
            <ac:spMk id="12" creationId="{6360F4DF-F1BC-A29E-EA58-8FFF24A5B6B1}"/>
          </ac:spMkLst>
        </pc:spChg>
        <pc:spChg chg="mod">
          <ac:chgData name="서영 장" userId="5fe372cb05549940" providerId="LiveId" clId="{D68E689E-BAA3-4201-8C4B-07C5C043EC06}" dt="2025-02-18T03:25:11.665" v="492"/>
          <ac:spMkLst>
            <pc:docMk/>
            <pc:sldMk cId="284214536" sldId="270"/>
            <ac:spMk id="17" creationId="{E9438777-A65C-771D-5A42-AA33853589D7}"/>
          </ac:spMkLst>
        </pc:spChg>
        <pc:spChg chg="mod">
          <ac:chgData name="서영 장" userId="5fe372cb05549940" providerId="LiveId" clId="{D68E689E-BAA3-4201-8C4B-07C5C043EC06}" dt="2025-02-18T03:25:07.047" v="490"/>
          <ac:spMkLst>
            <pc:docMk/>
            <pc:sldMk cId="284214536" sldId="270"/>
            <ac:spMk id="19" creationId="{ED0B17E6-83AB-5368-178A-19642E8E544F}"/>
          </ac:spMkLst>
        </pc:spChg>
        <pc:spChg chg="mod">
          <ac:chgData name="서영 장" userId="5fe372cb05549940" providerId="LiveId" clId="{D68E689E-BAA3-4201-8C4B-07C5C043EC06}" dt="2025-02-18T03:27:57.838" v="530"/>
          <ac:spMkLst>
            <pc:docMk/>
            <pc:sldMk cId="284214536" sldId="270"/>
            <ac:spMk id="24" creationId="{E84C6EA4-D1E0-0263-BE66-3A70AC3956FE}"/>
          </ac:spMkLst>
        </pc:spChg>
        <pc:spChg chg="mod">
          <ac:chgData name="서영 장" userId="5fe372cb05549940" providerId="LiveId" clId="{D68E689E-BAA3-4201-8C4B-07C5C043EC06}" dt="2025-02-18T03:28:10.061" v="533" actId="1076"/>
          <ac:spMkLst>
            <pc:docMk/>
            <pc:sldMk cId="284214536" sldId="270"/>
            <ac:spMk id="39" creationId="{CAD6937E-6F81-8141-86BB-D7F97DB06668}"/>
          </ac:spMkLst>
        </pc:spChg>
        <pc:spChg chg="mod">
          <ac:chgData name="서영 장" userId="5fe372cb05549940" providerId="LiveId" clId="{D68E689E-BAA3-4201-8C4B-07C5C043EC06}" dt="2025-02-18T03:28:25.984" v="540" actId="14100"/>
          <ac:spMkLst>
            <pc:docMk/>
            <pc:sldMk cId="284214536" sldId="270"/>
            <ac:spMk id="45" creationId="{770A86EC-832D-8AD5-43DF-FE8764230781}"/>
          </ac:spMkLst>
        </pc:spChg>
        <pc:spChg chg="mod">
          <ac:chgData name="서영 장" userId="5fe372cb05549940" providerId="LiveId" clId="{D68E689E-BAA3-4201-8C4B-07C5C043EC06}" dt="2025-02-18T03:25:37.608" v="500" actId="1035"/>
          <ac:spMkLst>
            <pc:docMk/>
            <pc:sldMk cId="284214536" sldId="270"/>
            <ac:spMk id="49" creationId="{CB00CD51-0493-5788-107F-22EA356EB973}"/>
          </ac:spMkLst>
        </pc:spChg>
        <pc:spChg chg="mod">
          <ac:chgData name="서영 장" userId="5fe372cb05549940" providerId="LiveId" clId="{D68E689E-BAA3-4201-8C4B-07C5C043EC06}" dt="2025-02-18T03:25:52.680" v="504" actId="1076"/>
          <ac:spMkLst>
            <pc:docMk/>
            <pc:sldMk cId="284214536" sldId="270"/>
            <ac:spMk id="52" creationId="{CD162D77-DC59-B8BC-3869-E8BB682F1299}"/>
          </ac:spMkLst>
        </pc:spChg>
        <pc:spChg chg="mod">
          <ac:chgData name="서영 장" userId="5fe372cb05549940" providerId="LiveId" clId="{D68E689E-BAA3-4201-8C4B-07C5C043EC06}" dt="2025-02-18T03:26:40.437" v="509"/>
          <ac:spMkLst>
            <pc:docMk/>
            <pc:sldMk cId="284214536" sldId="270"/>
            <ac:spMk id="56" creationId="{191768A2-0CA7-95EB-DE07-89A9306DB25B}"/>
          </ac:spMkLst>
        </pc:spChg>
        <pc:spChg chg="mod">
          <ac:chgData name="서영 장" userId="5fe372cb05549940" providerId="LiveId" clId="{D68E689E-BAA3-4201-8C4B-07C5C043EC06}" dt="2025-02-18T03:28:30.598" v="541"/>
          <ac:spMkLst>
            <pc:docMk/>
            <pc:sldMk cId="284214536" sldId="270"/>
            <ac:spMk id="57" creationId="{6F99A168-6A00-3086-4FB4-991667753E73}"/>
          </ac:spMkLst>
        </pc:spChg>
        <pc:spChg chg="mod">
          <ac:chgData name="서영 장" userId="5fe372cb05549940" providerId="LiveId" clId="{D68E689E-BAA3-4201-8C4B-07C5C043EC06}" dt="2025-02-18T03:28:22.077" v="538" actId="14100"/>
          <ac:spMkLst>
            <pc:docMk/>
            <pc:sldMk cId="284214536" sldId="270"/>
            <ac:spMk id="63" creationId="{CA44620E-E534-8F88-BD5D-BA543102284B}"/>
          </ac:spMkLst>
        </pc:spChg>
        <pc:spChg chg="mod">
          <ac:chgData name="서영 장" userId="5fe372cb05549940" providerId="LiveId" clId="{D68E689E-BAA3-4201-8C4B-07C5C043EC06}" dt="2025-02-18T03:28:36.225" v="543" actId="1076"/>
          <ac:spMkLst>
            <pc:docMk/>
            <pc:sldMk cId="284214536" sldId="270"/>
            <ac:spMk id="64" creationId="{E81587B0-A998-B410-BD68-B90B21665469}"/>
          </ac:spMkLst>
        </pc:spChg>
        <pc:spChg chg="mod">
          <ac:chgData name="서영 장" userId="5fe372cb05549940" providerId="LiveId" clId="{D68E689E-BAA3-4201-8C4B-07C5C043EC06}" dt="2025-02-18T03:26:35.569" v="508" actId="1076"/>
          <ac:spMkLst>
            <pc:docMk/>
            <pc:sldMk cId="284214536" sldId="270"/>
            <ac:spMk id="71" creationId="{D0A794C0-21A5-1365-0458-9F2E96B94678}"/>
          </ac:spMkLst>
        </pc:spChg>
        <pc:spChg chg="mod">
          <ac:chgData name="서영 장" userId="5fe372cb05549940" providerId="LiveId" clId="{D68E689E-BAA3-4201-8C4B-07C5C043EC06}" dt="2025-02-18T03:26:45.224" v="511" actId="14100"/>
          <ac:spMkLst>
            <pc:docMk/>
            <pc:sldMk cId="284214536" sldId="270"/>
            <ac:spMk id="74" creationId="{333AEA3E-FF0F-30AD-C323-DC63D41552E9}"/>
          </ac:spMkLst>
        </pc:spChg>
        <pc:spChg chg="mod">
          <ac:chgData name="서영 장" userId="5fe372cb05549940" providerId="LiveId" clId="{D68E689E-BAA3-4201-8C4B-07C5C043EC06}" dt="2025-02-18T03:27:23.995" v="523" actId="1076"/>
          <ac:spMkLst>
            <pc:docMk/>
            <pc:sldMk cId="284214536" sldId="270"/>
            <ac:spMk id="75" creationId="{8A5BED0F-7277-D036-8DEE-77C4FCAB1145}"/>
          </ac:spMkLst>
        </pc:spChg>
        <pc:spChg chg="mod">
          <ac:chgData name="서영 장" userId="5fe372cb05549940" providerId="LiveId" clId="{D68E689E-BAA3-4201-8C4B-07C5C043EC06}" dt="2025-02-18T03:27:20.009" v="522" actId="1076"/>
          <ac:spMkLst>
            <pc:docMk/>
            <pc:sldMk cId="284214536" sldId="270"/>
            <ac:spMk id="76" creationId="{5205798E-D0BA-79EF-6F1F-0E0E107D2932}"/>
          </ac:spMkLst>
        </pc:spChg>
        <pc:spChg chg="mod">
          <ac:chgData name="서영 장" userId="5fe372cb05549940" providerId="LiveId" clId="{D68E689E-BAA3-4201-8C4B-07C5C043EC06}" dt="2025-02-18T03:28:04.131" v="531"/>
          <ac:spMkLst>
            <pc:docMk/>
            <pc:sldMk cId="284214536" sldId="270"/>
            <ac:spMk id="82" creationId="{DB230181-8C25-93EE-1F69-C7C1D2865D45}"/>
          </ac:spMkLst>
        </pc:spChg>
        <pc:spChg chg="mod">
          <ac:chgData name="서영 장" userId="5fe372cb05549940" providerId="LiveId" clId="{D68E689E-BAA3-4201-8C4B-07C5C043EC06}" dt="2025-02-18T03:28:16.803" v="536" actId="1076"/>
          <ac:spMkLst>
            <pc:docMk/>
            <pc:sldMk cId="284214536" sldId="270"/>
            <ac:spMk id="86" creationId="{4285C2B0-4D83-7068-6330-029A1BE27BB3}"/>
          </ac:spMkLst>
        </pc:spChg>
        <pc:cxnChg chg="mod">
          <ac:chgData name="서영 장" userId="5fe372cb05549940" providerId="LiveId" clId="{D68E689E-BAA3-4201-8C4B-07C5C043EC06}" dt="2025-02-18T03:28:40.135" v="544" actId="14100"/>
          <ac:cxnSpMkLst>
            <pc:docMk/>
            <pc:sldMk cId="284214536" sldId="270"/>
            <ac:cxnSpMk id="53" creationId="{A0C251F9-72A1-0A92-D3E8-0BA90D5EF287}"/>
          </ac:cxnSpMkLst>
        </pc:cxnChg>
        <pc:cxnChg chg="mod">
          <ac:chgData name="서영 장" userId="5fe372cb05549940" providerId="LiveId" clId="{D68E689E-BAA3-4201-8C4B-07C5C043EC06}" dt="2025-02-18T03:27:30.500" v="524" actId="14100"/>
          <ac:cxnSpMkLst>
            <pc:docMk/>
            <pc:sldMk cId="284214536" sldId="270"/>
            <ac:cxnSpMk id="68" creationId="{8F80A391-F0C5-2746-C6D5-009470B79C3D}"/>
          </ac:cxnSpMkLst>
        </pc:cxnChg>
      </pc:sldChg>
      <pc:sldChg chg="addSp delSp modSp mod">
        <pc:chgData name="서영 장" userId="5fe372cb05549940" providerId="LiveId" clId="{D68E689E-BAA3-4201-8C4B-07C5C043EC06}" dt="2025-02-18T03:36:12.692" v="625" actId="478"/>
        <pc:sldMkLst>
          <pc:docMk/>
          <pc:sldMk cId="1365059378" sldId="271"/>
        </pc:sldMkLst>
        <pc:spChg chg="add del mod">
          <ac:chgData name="서영 장" userId="5fe372cb05549940" providerId="LiveId" clId="{D68E689E-BAA3-4201-8C4B-07C5C043EC06}" dt="2025-02-18T03:36:12.692" v="625" actId="478"/>
          <ac:spMkLst>
            <pc:docMk/>
            <pc:sldMk cId="1365059378" sldId="271"/>
            <ac:spMk id="9" creationId="{FA9817D5-ECC5-2BA7-DF9B-D85F8D7BD97B}"/>
          </ac:spMkLst>
        </pc:spChg>
        <pc:spChg chg="mod">
          <ac:chgData name="서영 장" userId="5fe372cb05549940" providerId="LiveId" clId="{D68E689E-BAA3-4201-8C4B-07C5C043EC06}" dt="2025-02-18T03:32:33.746" v="579" actId="1035"/>
          <ac:spMkLst>
            <pc:docMk/>
            <pc:sldMk cId="1365059378" sldId="271"/>
            <ac:spMk id="12" creationId="{6360F4DF-F1BC-A29E-EA58-8FFF24A5B6B1}"/>
          </ac:spMkLst>
        </pc:spChg>
        <pc:spChg chg="mod">
          <ac:chgData name="서영 장" userId="5fe372cb05549940" providerId="LiveId" clId="{D68E689E-BAA3-4201-8C4B-07C5C043EC06}" dt="2025-02-18T03:32:33.746" v="579" actId="1035"/>
          <ac:spMkLst>
            <pc:docMk/>
            <pc:sldMk cId="1365059378" sldId="271"/>
            <ac:spMk id="16" creationId="{A35B0EFB-CDDB-0BD4-A296-7D9C24D46313}"/>
          </ac:spMkLst>
        </pc:spChg>
        <pc:spChg chg="mod">
          <ac:chgData name="서영 장" userId="5fe372cb05549940" providerId="LiveId" clId="{D68E689E-BAA3-4201-8C4B-07C5C043EC06}" dt="2025-02-18T03:29:32.686" v="546"/>
          <ac:spMkLst>
            <pc:docMk/>
            <pc:sldMk cId="1365059378" sldId="271"/>
            <ac:spMk id="17" creationId="{8513B51E-FFDC-72D7-2504-0D85FA7B44AA}"/>
          </ac:spMkLst>
        </pc:spChg>
        <pc:spChg chg="mod">
          <ac:chgData name="서영 장" userId="5fe372cb05549940" providerId="LiveId" clId="{D68E689E-BAA3-4201-8C4B-07C5C043EC06}" dt="2025-02-18T03:36:09.202" v="624"/>
          <ac:spMkLst>
            <pc:docMk/>
            <pc:sldMk cId="1365059378" sldId="271"/>
            <ac:spMk id="19" creationId="{7A8E6727-0074-01E0-5119-6A994A6E4B74}"/>
          </ac:spMkLst>
        </pc:spChg>
        <pc:spChg chg="mod">
          <ac:chgData name="서영 장" userId="5fe372cb05549940" providerId="LiveId" clId="{D68E689E-BAA3-4201-8C4B-07C5C043EC06}" dt="2025-02-18T03:33:24.790" v="582"/>
          <ac:spMkLst>
            <pc:docMk/>
            <pc:sldMk cId="1365059378" sldId="271"/>
            <ac:spMk id="20" creationId="{2D3E9021-C881-EE34-00A3-F4335380E06E}"/>
          </ac:spMkLst>
        </pc:spChg>
      </pc:sldChg>
      <pc:sldChg chg="addSp delSp modSp mod">
        <pc:chgData name="서영 장" userId="5fe372cb05549940" providerId="LiveId" clId="{D68E689E-BAA3-4201-8C4B-07C5C043EC06}" dt="2025-02-18T03:39:18.237" v="662" actId="478"/>
        <pc:sldMkLst>
          <pc:docMk/>
          <pc:sldMk cId="936025900" sldId="272"/>
        </pc:sldMkLst>
        <pc:spChg chg="add del mod">
          <ac:chgData name="서영 장" userId="5fe372cb05549940" providerId="LiveId" clId="{D68E689E-BAA3-4201-8C4B-07C5C043EC06}" dt="2025-02-18T03:39:18.237" v="662" actId="478"/>
          <ac:spMkLst>
            <pc:docMk/>
            <pc:sldMk cId="936025900" sldId="272"/>
            <ac:spMk id="9" creationId="{8DD2EB06-9505-AECC-B440-06AEC35B374F}"/>
          </ac:spMkLst>
        </pc:spChg>
        <pc:spChg chg="mod">
          <ac:chgData name="서영 장" userId="5fe372cb05549940" providerId="LiveId" clId="{D68E689E-BAA3-4201-8C4B-07C5C043EC06}" dt="2025-02-18T03:38:26.251" v="647"/>
          <ac:spMkLst>
            <pc:docMk/>
            <pc:sldMk cId="936025900" sldId="272"/>
            <ac:spMk id="12" creationId="{6360F4DF-F1BC-A29E-EA58-8FFF24A5B6B1}"/>
          </ac:spMkLst>
        </pc:spChg>
        <pc:spChg chg="mod">
          <ac:chgData name="서영 장" userId="5fe372cb05549940" providerId="LiveId" clId="{D68E689E-BAA3-4201-8C4B-07C5C043EC06}" dt="2025-02-18T03:38:10.986" v="646" actId="20577"/>
          <ac:spMkLst>
            <pc:docMk/>
            <pc:sldMk cId="936025900" sldId="272"/>
            <ac:spMk id="16" creationId="{A35B0EFB-CDDB-0BD4-A296-7D9C24D46313}"/>
          </ac:spMkLst>
        </pc:spChg>
        <pc:spChg chg="mod">
          <ac:chgData name="서영 장" userId="5fe372cb05549940" providerId="LiveId" clId="{D68E689E-BAA3-4201-8C4B-07C5C043EC06}" dt="2025-02-18T03:39:12.727" v="661"/>
          <ac:spMkLst>
            <pc:docMk/>
            <pc:sldMk cId="936025900" sldId="272"/>
            <ac:spMk id="17" creationId="{08AD26AD-70B1-693D-394F-8F610FDE027C}"/>
          </ac:spMkLst>
        </pc:spChg>
        <pc:spChg chg="mod">
          <ac:chgData name="서영 장" userId="5fe372cb05549940" providerId="LiveId" clId="{D68E689E-BAA3-4201-8C4B-07C5C043EC06}" dt="2025-02-18T03:37:04.073" v="643"/>
          <ac:spMkLst>
            <pc:docMk/>
            <pc:sldMk cId="936025900" sldId="272"/>
            <ac:spMk id="19" creationId="{ED0B17E6-83AB-5368-178A-19642E8E544F}"/>
          </ac:spMkLst>
        </pc:spChg>
        <pc:spChg chg="mod">
          <ac:chgData name="서영 장" userId="5fe372cb05549940" providerId="LiveId" clId="{D68E689E-BAA3-4201-8C4B-07C5C043EC06}" dt="2025-02-18T03:39:02.529" v="660" actId="1076"/>
          <ac:spMkLst>
            <pc:docMk/>
            <pc:sldMk cId="936025900" sldId="272"/>
            <ac:spMk id="67" creationId="{07E6BDCE-AC1F-9830-A1E4-59FA4FB81662}"/>
          </ac:spMkLst>
        </pc:spChg>
        <pc:spChg chg="mod">
          <ac:chgData name="서영 장" userId="5fe372cb05549940" providerId="LiveId" clId="{D68E689E-BAA3-4201-8C4B-07C5C043EC06}" dt="2025-02-18T03:38:29.396" v="648"/>
          <ac:spMkLst>
            <pc:docMk/>
            <pc:sldMk cId="936025900" sldId="272"/>
            <ac:spMk id="86" creationId="{7C59534D-B2CC-BBFA-F152-8963709CF241}"/>
          </ac:spMkLst>
        </pc:spChg>
        <pc:spChg chg="mod">
          <ac:chgData name="서영 장" userId="5fe372cb05549940" providerId="LiveId" clId="{D68E689E-BAA3-4201-8C4B-07C5C043EC06}" dt="2025-02-18T03:38:41.276" v="654" actId="1076"/>
          <ac:spMkLst>
            <pc:docMk/>
            <pc:sldMk cId="936025900" sldId="272"/>
            <ac:spMk id="87" creationId="{1E671114-7E83-82B2-E74E-94E9C7C06C99}"/>
          </ac:spMkLst>
        </pc:spChg>
        <pc:spChg chg="mod">
          <ac:chgData name="서영 장" userId="5fe372cb05549940" providerId="LiveId" clId="{D68E689E-BAA3-4201-8C4B-07C5C043EC06}" dt="2025-02-18T03:38:48.685" v="656" actId="1076"/>
          <ac:spMkLst>
            <pc:docMk/>
            <pc:sldMk cId="936025900" sldId="272"/>
            <ac:spMk id="88" creationId="{BD1C931F-60A4-1AC7-17E7-0CABDE3FA548}"/>
          </ac:spMkLst>
        </pc:spChg>
        <pc:spChg chg="mod">
          <ac:chgData name="서영 장" userId="5fe372cb05549940" providerId="LiveId" clId="{D68E689E-BAA3-4201-8C4B-07C5C043EC06}" dt="2025-02-18T03:38:52.444" v="657"/>
          <ac:spMkLst>
            <pc:docMk/>
            <pc:sldMk cId="936025900" sldId="272"/>
            <ac:spMk id="89" creationId="{F117D693-C99C-CF5B-BC3A-C79B9C56D272}"/>
          </ac:spMkLst>
        </pc:spChg>
      </pc:sldChg>
      <pc:sldChg chg="addSp delSp modSp mod">
        <pc:chgData name="서영 장" userId="5fe372cb05549940" providerId="LiveId" clId="{D68E689E-BAA3-4201-8C4B-07C5C043EC06}" dt="2025-02-18T03:44:13.366" v="705" actId="478"/>
        <pc:sldMkLst>
          <pc:docMk/>
          <pc:sldMk cId="1644801097" sldId="273"/>
        </pc:sldMkLst>
        <pc:spChg chg="add del mod">
          <ac:chgData name="서영 장" userId="5fe372cb05549940" providerId="LiveId" clId="{D68E689E-BAA3-4201-8C4B-07C5C043EC06}" dt="2025-02-18T03:44:13.366" v="705" actId="478"/>
          <ac:spMkLst>
            <pc:docMk/>
            <pc:sldMk cId="1644801097" sldId="273"/>
            <ac:spMk id="9" creationId="{96DF327E-F256-F94E-272D-BE06D35BC523}"/>
          </ac:spMkLst>
        </pc:spChg>
        <pc:spChg chg="del topLvl">
          <ac:chgData name="서영 장" userId="5fe372cb05549940" providerId="LiveId" clId="{D68E689E-BAA3-4201-8C4B-07C5C043EC06}" dt="2025-02-18T02:15:25.957" v="70" actId="478"/>
          <ac:spMkLst>
            <pc:docMk/>
            <pc:sldMk cId="1644801097" sldId="273"/>
            <ac:spMk id="16" creationId="{523A3672-C99B-090C-1203-2D62A3D9B9B0}"/>
          </ac:spMkLst>
        </pc:spChg>
        <pc:spChg chg="mod">
          <ac:chgData name="서영 장" userId="5fe372cb05549940" providerId="LiveId" clId="{D68E689E-BAA3-4201-8C4B-07C5C043EC06}" dt="2025-02-18T03:40:11.309" v="669"/>
          <ac:spMkLst>
            <pc:docMk/>
            <pc:sldMk cId="1644801097" sldId="273"/>
            <ac:spMk id="17" creationId="{40C69180-513D-87C2-26FC-C6F547C8EF7F}"/>
          </ac:spMkLst>
        </pc:spChg>
        <pc:spChg chg="mod topLvl">
          <ac:chgData name="서영 장" userId="5fe372cb05549940" providerId="LiveId" clId="{D68E689E-BAA3-4201-8C4B-07C5C043EC06}" dt="2025-02-18T02:15:25.957" v="70" actId="478"/>
          <ac:spMkLst>
            <pc:docMk/>
            <pc:sldMk cId="1644801097" sldId="273"/>
            <ac:spMk id="19" creationId="{D97DCECD-263D-ADAE-E957-0A7BF5E484DB}"/>
          </ac:spMkLst>
        </pc:spChg>
        <pc:spChg chg="mod">
          <ac:chgData name="서영 장" userId="5fe372cb05549940" providerId="LiveId" clId="{D68E689E-BAA3-4201-8C4B-07C5C043EC06}" dt="2025-02-18T03:42:46.485" v="685"/>
          <ac:spMkLst>
            <pc:docMk/>
            <pc:sldMk cId="1644801097" sldId="273"/>
            <ac:spMk id="20" creationId="{1B3F04E9-57DF-E79E-2EDC-B38522DADDCE}"/>
          </ac:spMkLst>
        </pc:spChg>
        <pc:spChg chg="mod">
          <ac:chgData name="서영 장" userId="5fe372cb05549940" providerId="LiveId" clId="{D68E689E-BAA3-4201-8C4B-07C5C043EC06}" dt="2025-02-18T03:42:26.664" v="684"/>
          <ac:spMkLst>
            <pc:docMk/>
            <pc:sldMk cId="1644801097" sldId="273"/>
            <ac:spMk id="21" creationId="{E44E140C-405B-626B-FE6D-AC22DCA29C70}"/>
          </ac:spMkLst>
        </pc:spChg>
        <pc:spChg chg="mod">
          <ac:chgData name="서영 장" userId="5fe372cb05549940" providerId="LiveId" clId="{D68E689E-BAA3-4201-8C4B-07C5C043EC06}" dt="2025-02-18T03:40:04.610" v="668"/>
          <ac:spMkLst>
            <pc:docMk/>
            <pc:sldMk cId="1644801097" sldId="273"/>
            <ac:spMk id="22" creationId="{414373C6-7001-910A-1E02-F3B8738B03CD}"/>
          </ac:spMkLst>
        </pc:spChg>
        <pc:spChg chg="mod">
          <ac:chgData name="서영 장" userId="5fe372cb05549940" providerId="LiveId" clId="{D68E689E-BAA3-4201-8C4B-07C5C043EC06}" dt="2025-02-18T03:43:08.576" v="688"/>
          <ac:spMkLst>
            <pc:docMk/>
            <pc:sldMk cId="1644801097" sldId="273"/>
            <ac:spMk id="26" creationId="{D6732CC4-72C7-B27C-F896-EEC717D4EB89}"/>
          </ac:spMkLst>
        </pc:spChg>
        <pc:spChg chg="mod">
          <ac:chgData name="서영 장" userId="5fe372cb05549940" providerId="LiveId" clId="{D68E689E-BAA3-4201-8C4B-07C5C043EC06}" dt="2025-02-18T03:43:17.445" v="691" actId="1076"/>
          <ac:spMkLst>
            <pc:docMk/>
            <pc:sldMk cId="1644801097" sldId="273"/>
            <ac:spMk id="34" creationId="{2A7FD3C7-1B87-E135-1914-46DED86399FD}"/>
          </ac:spMkLst>
        </pc:spChg>
        <pc:spChg chg="mod">
          <ac:chgData name="서영 장" userId="5fe372cb05549940" providerId="LiveId" clId="{D68E689E-BAA3-4201-8C4B-07C5C043EC06}" dt="2025-02-18T03:40:32.529" v="682" actId="20577"/>
          <ac:spMkLst>
            <pc:docMk/>
            <pc:sldMk cId="1644801097" sldId="273"/>
            <ac:spMk id="47" creationId="{1DCE2214-580B-1605-7132-83EE8C415800}"/>
          </ac:spMkLst>
        </pc:spChg>
        <pc:spChg chg="mod">
          <ac:chgData name="서영 장" userId="5fe372cb05549940" providerId="LiveId" clId="{D68E689E-BAA3-4201-8C4B-07C5C043EC06}" dt="2025-02-18T03:43:20.992" v="692"/>
          <ac:spMkLst>
            <pc:docMk/>
            <pc:sldMk cId="1644801097" sldId="273"/>
            <ac:spMk id="51" creationId="{8C4D11F7-119C-2261-A1E8-A5FCAB68BC3A}"/>
          </ac:spMkLst>
        </pc:spChg>
        <pc:spChg chg="mod">
          <ac:chgData name="서영 장" userId="5fe372cb05549940" providerId="LiveId" clId="{D68E689E-BAA3-4201-8C4B-07C5C043EC06}" dt="2025-02-18T03:43:27.397" v="695" actId="1076"/>
          <ac:spMkLst>
            <pc:docMk/>
            <pc:sldMk cId="1644801097" sldId="273"/>
            <ac:spMk id="52" creationId="{AD2BFECA-5422-C472-2EC5-5991BA91B1E3}"/>
          </ac:spMkLst>
        </pc:spChg>
        <pc:spChg chg="mod">
          <ac:chgData name="서영 장" userId="5fe372cb05549940" providerId="LiveId" clId="{D68E689E-BAA3-4201-8C4B-07C5C043EC06}" dt="2025-02-18T03:43:30.416" v="696"/>
          <ac:spMkLst>
            <pc:docMk/>
            <pc:sldMk cId="1644801097" sldId="273"/>
            <ac:spMk id="53" creationId="{390E12C2-F141-82AE-2695-AA5F2F3E5907}"/>
          </ac:spMkLst>
        </pc:spChg>
        <pc:spChg chg="mod">
          <ac:chgData name="서영 장" userId="5fe372cb05549940" providerId="LiveId" clId="{D68E689E-BAA3-4201-8C4B-07C5C043EC06}" dt="2025-02-18T03:43:37.394" v="698" actId="14100"/>
          <ac:spMkLst>
            <pc:docMk/>
            <pc:sldMk cId="1644801097" sldId="273"/>
            <ac:spMk id="54" creationId="{F5A86479-9E32-8048-460F-AA5451EB3B3C}"/>
          </ac:spMkLst>
        </pc:spChg>
        <pc:spChg chg="mod">
          <ac:chgData name="서영 장" userId="5fe372cb05549940" providerId="LiveId" clId="{D68E689E-BAA3-4201-8C4B-07C5C043EC06}" dt="2025-02-18T03:44:09.579" v="704" actId="14100"/>
          <ac:spMkLst>
            <pc:docMk/>
            <pc:sldMk cId="1644801097" sldId="273"/>
            <ac:spMk id="56" creationId="{E561962A-2590-DED5-A03D-69E71C75F3FA}"/>
          </ac:spMkLst>
        </pc:spChg>
        <pc:spChg chg="mod">
          <ac:chgData name="서영 장" userId="5fe372cb05549940" providerId="LiveId" clId="{D68E689E-BAA3-4201-8C4B-07C5C043EC06}" dt="2025-02-18T03:43:59.225" v="700" actId="14100"/>
          <ac:spMkLst>
            <pc:docMk/>
            <pc:sldMk cId="1644801097" sldId="273"/>
            <ac:spMk id="57" creationId="{F7662737-974D-A234-10F7-5855C28F9C5D}"/>
          </ac:spMkLst>
        </pc:spChg>
        <pc:spChg chg="mod">
          <ac:chgData name="서영 장" userId="5fe372cb05549940" providerId="LiveId" clId="{D68E689E-BAA3-4201-8C4B-07C5C043EC06}" dt="2025-02-18T03:44:03.681" v="702" actId="14100"/>
          <ac:spMkLst>
            <pc:docMk/>
            <pc:sldMk cId="1644801097" sldId="273"/>
            <ac:spMk id="58" creationId="{F0B79E15-A4CF-455D-8420-FAB23DEE7B00}"/>
          </ac:spMkLst>
        </pc:spChg>
        <pc:spChg chg="mod">
          <ac:chgData name="서영 장" userId="5fe372cb05549940" providerId="LiveId" clId="{D68E689E-BAA3-4201-8C4B-07C5C043EC06}" dt="2025-02-18T03:40:29.753" v="673" actId="20577"/>
          <ac:spMkLst>
            <pc:docMk/>
            <pc:sldMk cId="1644801097" sldId="273"/>
            <ac:spMk id="60" creationId="{8FDB5C98-458B-589D-89AC-920B5175487B}"/>
          </ac:spMkLst>
        </pc:spChg>
        <pc:grpChg chg="del">
          <ac:chgData name="서영 장" userId="5fe372cb05549940" providerId="LiveId" clId="{D68E689E-BAA3-4201-8C4B-07C5C043EC06}" dt="2025-02-18T02:15:25.957" v="70" actId="478"/>
          <ac:grpSpMkLst>
            <pc:docMk/>
            <pc:sldMk cId="1644801097" sldId="273"/>
            <ac:grpSpMk id="12" creationId="{2D34A555-8C4A-1A89-67A6-94FD687DD3BC}"/>
          </ac:grpSpMkLst>
        </pc:grpChg>
      </pc:sldChg>
      <pc:sldChg chg="addSp delSp modSp mod">
        <pc:chgData name="서영 장" userId="5fe372cb05549940" providerId="LiveId" clId="{D68E689E-BAA3-4201-8C4B-07C5C043EC06}" dt="2025-02-18T03:46:56.002" v="742" actId="478"/>
        <pc:sldMkLst>
          <pc:docMk/>
          <pc:sldMk cId="313478240" sldId="274"/>
        </pc:sldMkLst>
        <pc:spChg chg="add del mod">
          <ac:chgData name="서영 장" userId="5fe372cb05549940" providerId="LiveId" clId="{D68E689E-BAA3-4201-8C4B-07C5C043EC06}" dt="2025-02-18T03:46:56.002" v="742" actId="478"/>
          <ac:spMkLst>
            <pc:docMk/>
            <pc:sldMk cId="313478240" sldId="274"/>
            <ac:spMk id="9" creationId="{4B164FB0-F1A4-471B-EA77-70389B7AED8A}"/>
          </ac:spMkLst>
        </pc:spChg>
        <pc:spChg chg="mod">
          <ac:chgData name="서영 장" userId="5fe372cb05549940" providerId="LiveId" clId="{D68E689E-BAA3-4201-8C4B-07C5C043EC06}" dt="2025-02-18T03:46:53.600" v="741"/>
          <ac:spMkLst>
            <pc:docMk/>
            <pc:sldMk cId="313478240" sldId="274"/>
            <ac:spMk id="15" creationId="{DAB4DCCF-20A3-F5F4-4980-E2D4D7030010}"/>
          </ac:spMkLst>
        </pc:spChg>
        <pc:spChg chg="mod">
          <ac:chgData name="서영 장" userId="5fe372cb05549940" providerId="LiveId" clId="{D68E689E-BAA3-4201-8C4B-07C5C043EC06}" dt="2025-02-18T03:46:18.668" v="724"/>
          <ac:spMkLst>
            <pc:docMk/>
            <pc:sldMk cId="313478240" sldId="274"/>
            <ac:spMk id="16" creationId="{AEE0A057-8140-8CDF-0FF0-15BF7DB64F2D}"/>
          </ac:spMkLst>
        </pc:spChg>
        <pc:spChg chg="mod">
          <ac:chgData name="서영 장" userId="5fe372cb05549940" providerId="LiveId" clId="{D68E689E-BAA3-4201-8C4B-07C5C043EC06}" dt="2025-02-18T03:44:28.073" v="707"/>
          <ac:spMkLst>
            <pc:docMk/>
            <pc:sldMk cId="313478240" sldId="274"/>
            <ac:spMk id="17" creationId="{8513B51E-FFDC-72D7-2504-0D85FA7B44AA}"/>
          </ac:spMkLst>
        </pc:spChg>
        <pc:spChg chg="mod">
          <ac:chgData name="서영 장" userId="5fe372cb05549940" providerId="LiveId" clId="{D68E689E-BAA3-4201-8C4B-07C5C043EC06}" dt="2025-02-18T03:46:40.435" v="734" actId="1076"/>
          <ac:spMkLst>
            <pc:docMk/>
            <pc:sldMk cId="313478240" sldId="274"/>
            <ac:spMk id="22" creationId="{7DAFE341-5F84-ED5A-EDE7-D9F7180FE82F}"/>
          </ac:spMkLst>
        </pc:spChg>
        <pc:spChg chg="mod">
          <ac:chgData name="서영 장" userId="5fe372cb05549940" providerId="LiveId" clId="{D68E689E-BAA3-4201-8C4B-07C5C043EC06}" dt="2025-02-18T03:46:17.380" v="723"/>
          <ac:spMkLst>
            <pc:docMk/>
            <pc:sldMk cId="313478240" sldId="274"/>
            <ac:spMk id="25" creationId="{091ED480-46AA-AD20-2476-4BCDFC5F4052}"/>
          </ac:spMkLst>
        </pc:spChg>
        <pc:spChg chg="mod">
          <ac:chgData name="서영 장" userId="5fe372cb05549940" providerId="LiveId" clId="{D68E689E-BAA3-4201-8C4B-07C5C043EC06}" dt="2025-02-18T03:46:49.598" v="740" actId="404"/>
          <ac:spMkLst>
            <pc:docMk/>
            <pc:sldMk cId="313478240" sldId="274"/>
            <ac:spMk id="30" creationId="{72E6B0FD-3812-079D-D240-599E34D0EF5C}"/>
          </ac:spMkLst>
        </pc:spChg>
        <pc:spChg chg="mod">
          <ac:chgData name="서영 장" userId="5fe372cb05549940" providerId="LiveId" clId="{D68E689E-BAA3-4201-8C4B-07C5C043EC06}" dt="2025-02-18T03:46:31.665" v="730" actId="404"/>
          <ac:spMkLst>
            <pc:docMk/>
            <pc:sldMk cId="313478240" sldId="274"/>
            <ac:spMk id="31" creationId="{B0DC09E9-BC6F-E4BC-8D2A-FBDF41F3A410}"/>
          </ac:spMkLst>
        </pc:spChg>
        <pc:spChg chg="mod">
          <ac:chgData name="서영 장" userId="5fe372cb05549940" providerId="LiveId" clId="{D68E689E-BAA3-4201-8C4B-07C5C043EC06}" dt="2025-02-18T03:46:33.992" v="732" actId="404"/>
          <ac:spMkLst>
            <pc:docMk/>
            <pc:sldMk cId="313478240" sldId="274"/>
            <ac:spMk id="34" creationId="{34E80494-161D-51FA-D879-315098B8E4C9}"/>
          </ac:spMkLst>
        </pc:spChg>
        <pc:graphicFrameChg chg="mod modGraphic">
          <ac:chgData name="서영 장" userId="5fe372cb05549940" providerId="LiveId" clId="{D68E689E-BAA3-4201-8C4B-07C5C043EC06}" dt="2025-02-18T03:45:36.122" v="720"/>
          <ac:graphicFrameMkLst>
            <pc:docMk/>
            <pc:sldMk cId="313478240" sldId="274"/>
            <ac:graphicFrameMk id="21" creationId="{EEFD2E51-4BE1-69A3-3CAC-3E3CD17B29D1}"/>
          </ac:graphicFrameMkLst>
        </pc:graphicFrameChg>
      </pc:sldChg>
      <pc:sldChg chg="addSp delSp modSp mod">
        <pc:chgData name="서영 장" userId="5fe372cb05549940" providerId="LiveId" clId="{D68E689E-BAA3-4201-8C4B-07C5C043EC06}" dt="2025-02-18T03:53:50.029" v="841" actId="478"/>
        <pc:sldMkLst>
          <pc:docMk/>
          <pc:sldMk cId="1991819384" sldId="275"/>
        </pc:sldMkLst>
        <pc:spChg chg="add del mod">
          <ac:chgData name="서영 장" userId="5fe372cb05549940" providerId="LiveId" clId="{D68E689E-BAA3-4201-8C4B-07C5C043EC06}" dt="2025-02-18T03:53:50.029" v="841" actId="478"/>
          <ac:spMkLst>
            <pc:docMk/>
            <pc:sldMk cId="1991819384" sldId="275"/>
            <ac:spMk id="10" creationId="{F15401B7-897E-1875-BB70-FC6DE482ECDF}"/>
          </ac:spMkLst>
        </pc:spChg>
        <pc:spChg chg="mod">
          <ac:chgData name="서영 장" userId="5fe372cb05549940" providerId="LiveId" clId="{D68E689E-BAA3-4201-8C4B-07C5C043EC06}" dt="2025-02-18T03:52:44.135" v="826" actId="6549"/>
          <ac:spMkLst>
            <pc:docMk/>
            <pc:sldMk cId="1991819384" sldId="275"/>
            <ac:spMk id="12" creationId="{722AFACC-3690-2B31-5DEB-342C2CC333D5}"/>
          </ac:spMkLst>
        </pc:spChg>
        <pc:spChg chg="mod">
          <ac:chgData name="서영 장" userId="5fe372cb05549940" providerId="LiveId" clId="{D68E689E-BAA3-4201-8C4B-07C5C043EC06}" dt="2025-02-18T03:52:38.694" v="822"/>
          <ac:spMkLst>
            <pc:docMk/>
            <pc:sldMk cId="1991819384" sldId="275"/>
            <ac:spMk id="16" creationId="{BC69B7B2-BC37-27AC-1680-D53E58414737}"/>
          </ac:spMkLst>
        </pc:spChg>
        <pc:spChg chg="mod">
          <ac:chgData name="서영 장" userId="5fe372cb05549940" providerId="LiveId" clId="{D68E689E-BAA3-4201-8C4B-07C5C043EC06}" dt="2025-02-18T03:53:47.211" v="840"/>
          <ac:spMkLst>
            <pc:docMk/>
            <pc:sldMk cId="1991819384" sldId="275"/>
            <ac:spMk id="41" creationId="{40C69180-513D-87C2-26FC-C6F547C8EF7F}"/>
          </ac:spMkLst>
        </pc:spChg>
      </pc:sldChg>
      <pc:sldChg chg="addSp delSp modSp mod">
        <pc:chgData name="서영 장" userId="5fe372cb05549940" providerId="LiveId" clId="{D68E689E-BAA3-4201-8C4B-07C5C043EC06}" dt="2025-02-18T03:58:26.773" v="894" actId="478"/>
        <pc:sldMkLst>
          <pc:docMk/>
          <pc:sldMk cId="1858906118" sldId="276"/>
        </pc:sldMkLst>
        <pc:spChg chg="add del mod">
          <ac:chgData name="서영 장" userId="5fe372cb05549940" providerId="LiveId" clId="{D68E689E-BAA3-4201-8C4B-07C5C043EC06}" dt="2025-02-18T03:58:26.773" v="894" actId="478"/>
          <ac:spMkLst>
            <pc:docMk/>
            <pc:sldMk cId="1858906118" sldId="276"/>
            <ac:spMk id="9" creationId="{09872AF1-4770-3FD8-86FE-F05B49271091}"/>
          </ac:spMkLst>
        </pc:spChg>
        <pc:spChg chg="del topLvl">
          <ac:chgData name="서영 장" userId="5fe372cb05549940" providerId="LiveId" clId="{D68E689E-BAA3-4201-8C4B-07C5C043EC06}" dt="2025-02-18T02:15:01.071" v="65" actId="478"/>
          <ac:spMkLst>
            <pc:docMk/>
            <pc:sldMk cId="1858906118" sldId="276"/>
            <ac:spMk id="16" creationId="{523A3672-C99B-090C-1203-2D62A3D9B9B0}"/>
          </ac:spMkLst>
        </pc:spChg>
        <pc:spChg chg="mod">
          <ac:chgData name="서영 장" userId="5fe372cb05549940" providerId="LiveId" clId="{D68E689E-BAA3-4201-8C4B-07C5C043EC06}" dt="2025-02-18T03:56:56.890" v="873" actId="1035"/>
          <ac:spMkLst>
            <pc:docMk/>
            <pc:sldMk cId="1858906118" sldId="276"/>
            <ac:spMk id="17" creationId="{7D59699C-3DAE-A3A2-2597-BDA9634E30B5}"/>
          </ac:spMkLst>
        </pc:spChg>
        <pc:spChg chg="mod">
          <ac:chgData name="서영 장" userId="5fe372cb05549940" providerId="LiveId" clId="{D68E689E-BAA3-4201-8C4B-07C5C043EC06}" dt="2025-02-18T03:56:39.162" v="857"/>
          <ac:spMkLst>
            <pc:docMk/>
            <pc:sldMk cId="1858906118" sldId="276"/>
            <ac:spMk id="18" creationId="{ABD0072E-703D-C7CD-67A4-33BA44028B6C}"/>
          </ac:spMkLst>
        </pc:spChg>
        <pc:spChg chg="mod topLvl">
          <ac:chgData name="서영 장" userId="5fe372cb05549940" providerId="LiveId" clId="{D68E689E-BAA3-4201-8C4B-07C5C043EC06}" dt="2025-02-18T02:15:01.071" v="65" actId="478"/>
          <ac:spMkLst>
            <pc:docMk/>
            <pc:sldMk cId="1858906118" sldId="276"/>
            <ac:spMk id="19" creationId="{D97DCECD-263D-ADAE-E957-0A7BF5E484DB}"/>
          </ac:spMkLst>
        </pc:spChg>
        <pc:spChg chg="mod">
          <ac:chgData name="서영 장" userId="5fe372cb05549940" providerId="LiveId" clId="{D68E689E-BAA3-4201-8C4B-07C5C043EC06}" dt="2025-02-18T03:57:06.196" v="874"/>
          <ac:spMkLst>
            <pc:docMk/>
            <pc:sldMk cId="1858906118" sldId="276"/>
            <ac:spMk id="34" creationId="{2997ACCA-7515-E2B0-4EE6-59C78DD99B07}"/>
          </ac:spMkLst>
        </pc:spChg>
        <pc:spChg chg="mod">
          <ac:chgData name="서영 장" userId="5fe372cb05549940" providerId="LiveId" clId="{D68E689E-BAA3-4201-8C4B-07C5C043EC06}" dt="2025-02-18T03:57:27.741" v="880"/>
          <ac:spMkLst>
            <pc:docMk/>
            <pc:sldMk cId="1858906118" sldId="276"/>
            <ac:spMk id="35" creationId="{0B663732-082D-2D38-945C-09854EFFBA3A}"/>
          </ac:spMkLst>
        </pc:spChg>
        <pc:spChg chg="mod">
          <ac:chgData name="서영 장" userId="5fe372cb05549940" providerId="LiveId" clId="{D68E689E-BAA3-4201-8C4B-07C5C043EC06}" dt="2025-02-18T03:57:10.675" v="876"/>
          <ac:spMkLst>
            <pc:docMk/>
            <pc:sldMk cId="1858906118" sldId="276"/>
            <ac:spMk id="37" creationId="{DDA10A8E-6A13-2DC9-2824-A861D4189B80}"/>
          </ac:spMkLst>
        </pc:spChg>
        <pc:spChg chg="mod">
          <ac:chgData name="서영 장" userId="5fe372cb05549940" providerId="LiveId" clId="{D68E689E-BAA3-4201-8C4B-07C5C043EC06}" dt="2025-02-18T03:57:59.107" v="888" actId="14100"/>
          <ac:spMkLst>
            <pc:docMk/>
            <pc:sldMk cId="1858906118" sldId="276"/>
            <ac:spMk id="38" creationId="{3CD91D64-C125-2661-0BD5-47AC86966179}"/>
          </ac:spMkLst>
        </pc:spChg>
        <pc:spChg chg="mod">
          <ac:chgData name="서영 장" userId="5fe372cb05549940" providerId="LiveId" clId="{D68E689E-BAA3-4201-8C4B-07C5C043EC06}" dt="2025-02-18T03:57:17.167" v="878"/>
          <ac:spMkLst>
            <pc:docMk/>
            <pc:sldMk cId="1858906118" sldId="276"/>
            <ac:spMk id="39" creationId="{41AC7204-8F17-9C0D-0FDD-4FBBBDE6D845}"/>
          </ac:spMkLst>
        </pc:spChg>
        <pc:spChg chg="mod">
          <ac:chgData name="서영 장" userId="5fe372cb05549940" providerId="LiveId" clId="{D68E689E-BAA3-4201-8C4B-07C5C043EC06}" dt="2025-02-18T03:58:16.978" v="892" actId="14100"/>
          <ac:spMkLst>
            <pc:docMk/>
            <pc:sldMk cId="1858906118" sldId="276"/>
            <ac:spMk id="40" creationId="{1AD708A4-B649-1A50-861E-BCB32D068603}"/>
          </ac:spMkLst>
        </pc:spChg>
        <pc:spChg chg="mod">
          <ac:chgData name="서영 장" userId="5fe372cb05549940" providerId="LiveId" clId="{D68E689E-BAA3-4201-8C4B-07C5C043EC06}" dt="2025-02-18T03:57:08.673" v="875"/>
          <ac:spMkLst>
            <pc:docMk/>
            <pc:sldMk cId="1858906118" sldId="276"/>
            <ac:spMk id="41" creationId="{60783BFF-9920-547E-7B7A-105821ED4933}"/>
          </ac:spMkLst>
        </pc:spChg>
        <pc:spChg chg="mod">
          <ac:chgData name="서영 장" userId="5fe372cb05549940" providerId="LiveId" clId="{D68E689E-BAA3-4201-8C4B-07C5C043EC06}" dt="2025-02-18T03:57:39.532" v="882" actId="14100"/>
          <ac:spMkLst>
            <pc:docMk/>
            <pc:sldMk cId="1858906118" sldId="276"/>
            <ac:spMk id="42" creationId="{D0A22A53-4FEC-550D-F1D3-43B4219DF9B9}"/>
          </ac:spMkLst>
        </pc:spChg>
        <pc:spChg chg="mod">
          <ac:chgData name="서영 장" userId="5fe372cb05549940" providerId="LiveId" clId="{D68E689E-BAA3-4201-8C4B-07C5C043EC06}" dt="2025-02-18T03:57:12.940" v="877"/>
          <ac:spMkLst>
            <pc:docMk/>
            <pc:sldMk cId="1858906118" sldId="276"/>
            <ac:spMk id="43" creationId="{01A802D9-E5A3-732F-1F88-173D421445E7}"/>
          </ac:spMkLst>
        </pc:spChg>
        <pc:spChg chg="mod">
          <ac:chgData name="서영 장" userId="5fe372cb05549940" providerId="LiveId" clId="{D68E689E-BAA3-4201-8C4B-07C5C043EC06}" dt="2025-02-18T03:58:03.363" v="889"/>
          <ac:spMkLst>
            <pc:docMk/>
            <pc:sldMk cId="1858906118" sldId="276"/>
            <ac:spMk id="44" creationId="{FB206B99-95D1-E351-1154-DEF8515C7148}"/>
          </ac:spMkLst>
        </pc:spChg>
        <pc:spChg chg="mod">
          <ac:chgData name="서영 장" userId="5fe372cb05549940" providerId="LiveId" clId="{D68E689E-BAA3-4201-8C4B-07C5C043EC06}" dt="2025-02-18T03:57:20.417" v="879"/>
          <ac:spMkLst>
            <pc:docMk/>
            <pc:sldMk cId="1858906118" sldId="276"/>
            <ac:spMk id="45" creationId="{FE1D96DB-4575-4828-B322-5C3963B73C31}"/>
          </ac:spMkLst>
        </pc:spChg>
        <pc:spChg chg="mod">
          <ac:chgData name="서영 장" userId="5fe372cb05549940" providerId="LiveId" clId="{D68E689E-BAA3-4201-8C4B-07C5C043EC06}" dt="2025-02-18T03:58:23.804" v="893"/>
          <ac:spMkLst>
            <pc:docMk/>
            <pc:sldMk cId="1858906118" sldId="276"/>
            <ac:spMk id="46" creationId="{DF9CF0E1-6E4A-2A60-B715-11BBEDB46E52}"/>
          </ac:spMkLst>
        </pc:spChg>
        <pc:grpChg chg="del">
          <ac:chgData name="서영 장" userId="5fe372cb05549940" providerId="LiveId" clId="{D68E689E-BAA3-4201-8C4B-07C5C043EC06}" dt="2025-02-18T02:15:01.071" v="65" actId="478"/>
          <ac:grpSpMkLst>
            <pc:docMk/>
            <pc:sldMk cId="1858906118" sldId="276"/>
            <ac:grpSpMk id="12" creationId="{2D34A555-8C4A-1A89-67A6-94FD687DD3BC}"/>
          </ac:grpSpMkLst>
        </pc:grpChg>
        <pc:grpChg chg="mod">
          <ac:chgData name="서영 장" userId="5fe372cb05549940" providerId="LiveId" clId="{D68E689E-BAA3-4201-8C4B-07C5C043EC06}" dt="2025-02-18T03:56:56.890" v="873" actId="1035"/>
          <ac:grpSpMkLst>
            <pc:docMk/>
            <pc:sldMk cId="1858906118" sldId="276"/>
            <ac:grpSpMk id="20" creationId="{6A2524A7-7FE6-DBA5-A6CE-29FC053FCE09}"/>
          </ac:grpSpMkLst>
        </pc:grpChg>
        <pc:cxnChg chg="del">
          <ac:chgData name="서영 장" userId="5fe372cb05549940" providerId="LiveId" clId="{D68E689E-BAA3-4201-8C4B-07C5C043EC06}" dt="2025-02-18T03:56:52.090" v="861" actId="478"/>
          <ac:cxnSpMkLst>
            <pc:docMk/>
            <pc:sldMk cId="1858906118" sldId="276"/>
            <ac:cxnSpMk id="21" creationId="{F1E4C582-9BB5-593A-DECB-348A27DACF05}"/>
          </ac:cxnSpMkLst>
        </pc:cxnChg>
      </pc:sldChg>
      <pc:sldChg chg="addSp delSp modSp mod">
        <pc:chgData name="서영 장" userId="5fe372cb05549940" providerId="LiveId" clId="{D68E689E-BAA3-4201-8C4B-07C5C043EC06}" dt="2025-02-18T04:02:15.943" v="986" actId="478"/>
        <pc:sldMkLst>
          <pc:docMk/>
          <pc:sldMk cId="1915198917" sldId="277"/>
        </pc:sldMkLst>
        <pc:spChg chg="add del mod">
          <ac:chgData name="서영 장" userId="5fe372cb05549940" providerId="LiveId" clId="{D68E689E-BAA3-4201-8C4B-07C5C043EC06}" dt="2025-02-18T04:02:15.943" v="986" actId="478"/>
          <ac:spMkLst>
            <pc:docMk/>
            <pc:sldMk cId="1915198917" sldId="277"/>
            <ac:spMk id="9" creationId="{C3D5268C-4B71-FE28-44AA-2863D3AF6734}"/>
          </ac:spMkLst>
        </pc:spChg>
        <pc:spChg chg="mod">
          <ac:chgData name="서영 장" userId="5fe372cb05549940" providerId="LiveId" clId="{D68E689E-BAA3-4201-8C4B-07C5C043EC06}" dt="2025-02-18T04:00:07.835" v="898"/>
          <ac:spMkLst>
            <pc:docMk/>
            <pc:sldMk cId="1915198917" sldId="277"/>
            <ac:spMk id="16" creationId="{523A3672-C99B-090C-1203-2D62A3D9B9B0}"/>
          </ac:spMkLst>
        </pc:spChg>
        <pc:spChg chg="mod">
          <ac:chgData name="서영 장" userId="5fe372cb05549940" providerId="LiveId" clId="{D68E689E-BAA3-4201-8C4B-07C5C043EC06}" dt="2025-02-18T04:00:18.488" v="900"/>
          <ac:spMkLst>
            <pc:docMk/>
            <pc:sldMk cId="1915198917" sldId="277"/>
            <ac:spMk id="18" creationId="{ABD0072E-703D-C7CD-67A4-33BA44028B6C}"/>
          </ac:spMkLst>
        </pc:spChg>
        <pc:spChg chg="mod">
          <ac:chgData name="서영 장" userId="5fe372cb05549940" providerId="LiveId" clId="{D68E689E-BAA3-4201-8C4B-07C5C043EC06}" dt="2025-02-18T04:02:14.592" v="985"/>
          <ac:spMkLst>
            <pc:docMk/>
            <pc:sldMk cId="1915198917" sldId="277"/>
            <ac:spMk id="21" creationId="{F23D4EEC-E363-814A-C247-C8FF267186D9}"/>
          </ac:spMkLst>
        </pc:spChg>
        <pc:spChg chg="mod">
          <ac:chgData name="서영 장" userId="5fe372cb05549940" providerId="LiveId" clId="{D68E689E-BAA3-4201-8C4B-07C5C043EC06}" dt="2025-02-18T04:00:35.016" v="919"/>
          <ac:spMkLst>
            <pc:docMk/>
            <pc:sldMk cId="1915198917" sldId="277"/>
            <ac:spMk id="23" creationId="{7935F4AC-6199-6288-A2DD-6F4006EBF0FA}"/>
          </ac:spMkLst>
        </pc:spChg>
        <pc:spChg chg="mod">
          <ac:chgData name="서영 장" userId="5fe372cb05549940" providerId="LiveId" clId="{D68E689E-BAA3-4201-8C4B-07C5C043EC06}" dt="2025-02-18T04:00:30.342" v="917" actId="1035"/>
          <ac:spMkLst>
            <pc:docMk/>
            <pc:sldMk cId="1915198917" sldId="277"/>
            <ac:spMk id="24" creationId="{4D1B2430-A3ED-710A-31C5-5ACB041912E3}"/>
          </ac:spMkLst>
        </pc:spChg>
        <pc:spChg chg="mod">
          <ac:chgData name="서영 장" userId="5fe372cb05549940" providerId="LiveId" clId="{D68E689E-BAA3-4201-8C4B-07C5C043EC06}" dt="2025-02-18T04:01:18.271" v="983"/>
          <ac:spMkLst>
            <pc:docMk/>
            <pc:sldMk cId="1915198917" sldId="277"/>
            <ac:spMk id="31" creationId="{ECD981BD-50F6-DA08-363A-6E97DC5D706E}"/>
          </ac:spMkLst>
        </pc:spChg>
        <pc:spChg chg="mod">
          <ac:chgData name="서영 장" userId="5fe372cb05549940" providerId="LiveId" clId="{D68E689E-BAA3-4201-8C4B-07C5C043EC06}" dt="2025-02-18T04:01:03.006" v="979" actId="1038"/>
          <ac:spMkLst>
            <pc:docMk/>
            <pc:sldMk cId="1915198917" sldId="277"/>
            <ac:spMk id="32" creationId="{90A421F4-07AE-CE95-C289-51100B94C37A}"/>
          </ac:spMkLst>
        </pc:spChg>
        <pc:spChg chg="mod">
          <ac:chgData name="서영 장" userId="5fe372cb05549940" providerId="LiveId" clId="{D68E689E-BAA3-4201-8C4B-07C5C043EC06}" dt="2025-02-18T04:00:30.342" v="917" actId="1035"/>
          <ac:spMkLst>
            <pc:docMk/>
            <pc:sldMk cId="1915198917" sldId="277"/>
            <ac:spMk id="35" creationId="{223D11D7-C69E-2EDB-3B73-9F026063D8E8}"/>
          </ac:spMkLst>
        </pc:spChg>
        <pc:spChg chg="mod">
          <ac:chgData name="서영 장" userId="5fe372cb05549940" providerId="LiveId" clId="{D68E689E-BAA3-4201-8C4B-07C5C043EC06}" dt="2025-02-18T04:01:06.705" v="980" actId="14100"/>
          <ac:spMkLst>
            <pc:docMk/>
            <pc:sldMk cId="1915198917" sldId="277"/>
            <ac:spMk id="36" creationId="{49E85E28-AF49-C5F7-D194-F6B707A01C9B}"/>
          </ac:spMkLst>
        </pc:spChg>
        <pc:spChg chg="mod">
          <ac:chgData name="서영 장" userId="5fe372cb05549940" providerId="LiveId" clId="{D68E689E-BAA3-4201-8C4B-07C5C043EC06}" dt="2025-02-18T04:00:30.342" v="917" actId="1035"/>
          <ac:spMkLst>
            <pc:docMk/>
            <pc:sldMk cId="1915198917" sldId="277"/>
            <ac:spMk id="41" creationId="{703E419E-F875-6164-140C-BBDC3B48E439}"/>
          </ac:spMkLst>
        </pc:spChg>
        <pc:spChg chg="mod">
          <ac:chgData name="서영 장" userId="5fe372cb05549940" providerId="LiveId" clId="{D68E689E-BAA3-4201-8C4B-07C5C043EC06}" dt="2025-02-18T04:00:43.158" v="921" actId="14100"/>
          <ac:spMkLst>
            <pc:docMk/>
            <pc:sldMk cId="1915198917" sldId="277"/>
            <ac:spMk id="42" creationId="{AFA82224-982F-A586-7812-40DE8549DC8A}"/>
          </ac:spMkLst>
        </pc:spChg>
        <pc:spChg chg="mod">
          <ac:chgData name="서영 장" userId="5fe372cb05549940" providerId="LiveId" clId="{D68E689E-BAA3-4201-8C4B-07C5C043EC06}" dt="2025-02-18T04:00:30.342" v="917" actId="1035"/>
          <ac:spMkLst>
            <pc:docMk/>
            <pc:sldMk cId="1915198917" sldId="277"/>
            <ac:spMk id="43" creationId="{9ED75DEE-29ED-282C-D7A5-88521124A9F7}"/>
          </ac:spMkLst>
        </pc:spChg>
        <pc:spChg chg="mod">
          <ac:chgData name="서영 장" userId="5fe372cb05549940" providerId="LiveId" clId="{D68E689E-BAA3-4201-8C4B-07C5C043EC06}" dt="2025-02-18T04:00:30.342" v="917" actId="1035"/>
          <ac:spMkLst>
            <pc:docMk/>
            <pc:sldMk cId="1915198917" sldId="277"/>
            <ac:spMk id="44" creationId="{EC1398B1-D323-23F2-78CC-27578AE8E2D1}"/>
          </ac:spMkLst>
        </pc:spChg>
        <pc:spChg chg="mod">
          <ac:chgData name="서영 장" userId="5fe372cb05549940" providerId="LiveId" clId="{D68E689E-BAA3-4201-8C4B-07C5C043EC06}" dt="2025-02-18T04:00:30.342" v="917" actId="1035"/>
          <ac:spMkLst>
            <pc:docMk/>
            <pc:sldMk cId="1915198917" sldId="277"/>
            <ac:spMk id="45" creationId="{3172ECD6-AF72-68C4-F47C-5AE2B96DE5D2}"/>
          </ac:spMkLst>
        </pc:spChg>
        <pc:spChg chg="mod">
          <ac:chgData name="서영 장" userId="5fe372cb05549940" providerId="LiveId" clId="{D68E689E-BAA3-4201-8C4B-07C5C043EC06}" dt="2025-02-18T04:00:30.342" v="917" actId="1035"/>
          <ac:spMkLst>
            <pc:docMk/>
            <pc:sldMk cId="1915198917" sldId="277"/>
            <ac:spMk id="47" creationId="{3C5CC514-19D4-58B6-BA3C-F68CA468404B}"/>
          </ac:spMkLst>
        </pc:spChg>
        <pc:spChg chg="mod">
          <ac:chgData name="서영 장" userId="5fe372cb05549940" providerId="LiveId" clId="{D68E689E-BAA3-4201-8C4B-07C5C043EC06}" dt="2025-02-18T04:00:30.342" v="917" actId="1035"/>
          <ac:spMkLst>
            <pc:docMk/>
            <pc:sldMk cId="1915198917" sldId="277"/>
            <ac:spMk id="48" creationId="{5E0C3BF7-A423-596F-1AEF-104902ACECFB}"/>
          </ac:spMkLst>
        </pc:spChg>
        <pc:cxnChg chg="mod">
          <ac:chgData name="서영 장" userId="5fe372cb05549940" providerId="LiveId" clId="{D68E689E-BAA3-4201-8C4B-07C5C043EC06}" dt="2025-02-18T04:01:03.006" v="979" actId="1038"/>
          <ac:cxnSpMkLst>
            <pc:docMk/>
            <pc:sldMk cId="1915198917" sldId="277"/>
            <ac:cxnSpMk id="34" creationId="{9223177E-464D-4D1B-57D5-CBB9718B70B1}"/>
          </ac:cxnSpMkLst>
        </pc:cxnChg>
      </pc:sldChg>
      <pc:sldChg chg="addSp delSp modSp mod">
        <pc:chgData name="서영 장" userId="5fe372cb05549940" providerId="LiveId" clId="{D68E689E-BAA3-4201-8C4B-07C5C043EC06}" dt="2025-02-18T04:05:48.771" v="1020" actId="478"/>
        <pc:sldMkLst>
          <pc:docMk/>
          <pc:sldMk cId="1114642377" sldId="278"/>
        </pc:sldMkLst>
        <pc:spChg chg="add del mod">
          <ac:chgData name="서영 장" userId="5fe372cb05549940" providerId="LiveId" clId="{D68E689E-BAA3-4201-8C4B-07C5C043EC06}" dt="2025-02-18T04:05:48.771" v="1020" actId="478"/>
          <ac:spMkLst>
            <pc:docMk/>
            <pc:sldMk cId="1114642377" sldId="278"/>
            <ac:spMk id="9" creationId="{CCF50D72-C9F1-F885-1825-F1C745163FB7}"/>
          </ac:spMkLst>
        </pc:spChg>
        <pc:spChg chg="mod">
          <ac:chgData name="서영 장" userId="5fe372cb05549940" providerId="LiveId" clId="{D68E689E-BAA3-4201-8C4B-07C5C043EC06}" dt="2025-02-18T04:05:47.684" v="1019"/>
          <ac:spMkLst>
            <pc:docMk/>
            <pc:sldMk cId="1114642377" sldId="278"/>
            <ac:spMk id="18" creationId="{ABD0072E-703D-C7CD-67A4-33BA44028B6C}"/>
          </ac:spMkLst>
        </pc:spChg>
      </pc:sldChg>
      <pc:sldChg chg="addSp delSp modSp mod">
        <pc:chgData name="서영 장" userId="5fe372cb05549940" providerId="LiveId" clId="{D68E689E-BAA3-4201-8C4B-07C5C043EC06}" dt="2025-02-18T04:05:08.456" v="1009" actId="478"/>
        <pc:sldMkLst>
          <pc:docMk/>
          <pc:sldMk cId="4130675877" sldId="279"/>
        </pc:sldMkLst>
        <pc:spChg chg="add del mod">
          <ac:chgData name="서영 장" userId="5fe372cb05549940" providerId="LiveId" clId="{D68E689E-BAA3-4201-8C4B-07C5C043EC06}" dt="2025-02-18T04:05:08.456" v="1009" actId="478"/>
          <ac:spMkLst>
            <pc:docMk/>
            <pc:sldMk cId="4130675877" sldId="279"/>
            <ac:spMk id="9" creationId="{CE3AFCEC-72E8-1874-DC65-2100232D3CBF}"/>
          </ac:spMkLst>
        </pc:spChg>
        <pc:spChg chg="add del mod topLvl">
          <ac:chgData name="서영 장" userId="5fe372cb05549940" providerId="LiveId" clId="{D68E689E-BAA3-4201-8C4B-07C5C043EC06}" dt="2025-02-18T03:59:17.284" v="897" actId="478"/>
          <ac:spMkLst>
            <pc:docMk/>
            <pc:sldMk cId="4130675877" sldId="279"/>
            <ac:spMk id="16" creationId="{523A3672-C99B-090C-1203-2D62A3D9B9B0}"/>
          </ac:spMkLst>
        </pc:spChg>
        <pc:spChg chg="mod">
          <ac:chgData name="서영 장" userId="5fe372cb05549940" providerId="LiveId" clId="{D68E689E-BAA3-4201-8C4B-07C5C043EC06}" dt="2025-02-18T04:05:05.738" v="1008" actId="6549"/>
          <ac:spMkLst>
            <pc:docMk/>
            <pc:sldMk cId="4130675877" sldId="279"/>
            <ac:spMk id="18" creationId="{ABD0072E-703D-C7CD-67A4-33BA44028B6C}"/>
          </ac:spMkLst>
        </pc:spChg>
        <pc:spChg chg="mod topLvl">
          <ac:chgData name="서영 장" userId="5fe372cb05549940" providerId="LiveId" clId="{D68E689E-BAA3-4201-8C4B-07C5C043EC06}" dt="2025-02-18T03:59:17.284" v="897" actId="478"/>
          <ac:spMkLst>
            <pc:docMk/>
            <pc:sldMk cId="4130675877" sldId="279"/>
            <ac:spMk id="19" creationId="{D97DCECD-263D-ADAE-E957-0A7BF5E484DB}"/>
          </ac:spMkLst>
        </pc:spChg>
        <pc:grpChg chg="add del">
          <ac:chgData name="서영 장" userId="5fe372cb05549940" providerId="LiveId" clId="{D68E689E-BAA3-4201-8C4B-07C5C043EC06}" dt="2025-02-18T03:59:17.284" v="897" actId="478"/>
          <ac:grpSpMkLst>
            <pc:docMk/>
            <pc:sldMk cId="4130675877" sldId="279"/>
            <ac:grpSpMk id="12" creationId="{2D34A555-8C4A-1A89-67A6-94FD687DD3BC}"/>
          </ac:grpSpMkLst>
        </pc:grpChg>
      </pc:sldChg>
      <pc:sldChg chg="addSp delSp modSp mod">
        <pc:chgData name="서영 장" userId="5fe372cb05549940" providerId="LiveId" clId="{D68E689E-BAA3-4201-8C4B-07C5C043EC06}" dt="2025-02-18T04:08:03.226" v="1027" actId="478"/>
        <pc:sldMkLst>
          <pc:docMk/>
          <pc:sldMk cId="297377365" sldId="280"/>
        </pc:sldMkLst>
        <pc:spChg chg="add del mod">
          <ac:chgData name="서영 장" userId="5fe372cb05549940" providerId="LiveId" clId="{D68E689E-BAA3-4201-8C4B-07C5C043EC06}" dt="2025-02-18T04:08:03.226" v="1027" actId="478"/>
          <ac:spMkLst>
            <pc:docMk/>
            <pc:sldMk cId="297377365" sldId="280"/>
            <ac:spMk id="9" creationId="{387466CA-1503-8260-9555-EEDFE4681188}"/>
          </ac:spMkLst>
        </pc:spChg>
        <pc:spChg chg="mod">
          <ac:chgData name="서영 장" userId="5fe372cb05549940" providerId="LiveId" clId="{D68E689E-BAA3-4201-8C4B-07C5C043EC06}" dt="2025-02-18T04:07:50.731" v="1024" actId="1076"/>
          <ac:spMkLst>
            <pc:docMk/>
            <pc:sldMk cId="297377365" sldId="280"/>
            <ac:spMk id="12" creationId="{2FF9A038-26CE-6D15-2035-96FFB49C2049}"/>
          </ac:spMkLst>
        </pc:spChg>
        <pc:spChg chg="mod">
          <ac:chgData name="서영 장" userId="5fe372cb05549940" providerId="LiveId" clId="{D68E689E-BAA3-4201-8C4B-07C5C043EC06}" dt="2025-02-18T04:07:56.327" v="1026" actId="20577"/>
          <ac:spMkLst>
            <pc:docMk/>
            <pc:sldMk cId="297377365" sldId="280"/>
            <ac:spMk id="17" creationId="{193AB958-21C1-DB79-FD7A-89B337451487}"/>
          </ac:spMkLst>
        </pc:spChg>
        <pc:spChg chg="del topLvl">
          <ac:chgData name="서영 장" userId="5fe372cb05549940" providerId="LiveId" clId="{D68E689E-BAA3-4201-8C4B-07C5C043EC06}" dt="2025-02-18T02:14:29.508" v="59" actId="478"/>
          <ac:spMkLst>
            <pc:docMk/>
            <pc:sldMk cId="297377365" sldId="280"/>
            <ac:spMk id="23" creationId="{8E028E0A-5E39-BB69-3E07-E56AE3FF78AA}"/>
          </ac:spMkLst>
        </pc:spChg>
        <pc:spChg chg="mod topLvl">
          <ac:chgData name="서영 장" userId="5fe372cb05549940" providerId="LiveId" clId="{D68E689E-BAA3-4201-8C4B-07C5C043EC06}" dt="2025-02-18T02:14:31.441" v="60" actId="20577"/>
          <ac:spMkLst>
            <pc:docMk/>
            <pc:sldMk cId="297377365" sldId="280"/>
            <ac:spMk id="24" creationId="{3536EAC1-BDBE-F16E-F771-F682691748BF}"/>
          </ac:spMkLst>
        </pc:spChg>
        <pc:grpChg chg="del">
          <ac:chgData name="서영 장" userId="5fe372cb05549940" providerId="LiveId" clId="{D68E689E-BAA3-4201-8C4B-07C5C043EC06}" dt="2025-02-18T02:14:29.508" v="59" actId="478"/>
          <ac:grpSpMkLst>
            <pc:docMk/>
            <pc:sldMk cId="297377365" sldId="280"/>
            <ac:grpSpMk id="22" creationId="{A3B84E31-E5D4-3BCC-D8D0-BDC5F4392FEA}"/>
          </ac:grpSpMkLst>
        </pc:grpChg>
      </pc:sldChg>
      <pc:sldChg chg="addSp delSp modSp mod">
        <pc:chgData name="서영 장" userId="5fe372cb05549940" providerId="LiveId" clId="{D68E689E-BAA3-4201-8C4B-07C5C043EC06}" dt="2025-02-18T02:24:14.533" v="136" actId="478"/>
        <pc:sldMkLst>
          <pc:docMk/>
          <pc:sldMk cId="3166120029" sldId="281"/>
        </pc:sldMkLst>
        <pc:spChg chg="add del mod">
          <ac:chgData name="서영 장" userId="5fe372cb05549940" providerId="LiveId" clId="{D68E689E-BAA3-4201-8C4B-07C5C043EC06}" dt="2025-02-18T02:24:14.533" v="136" actId="478"/>
          <ac:spMkLst>
            <pc:docMk/>
            <pc:sldMk cId="3166120029" sldId="281"/>
            <ac:spMk id="9" creationId="{9AA54DE2-BD54-03B3-1472-B4796EAD86D9}"/>
          </ac:spMkLst>
        </pc:spChg>
        <pc:spChg chg="mod">
          <ac:chgData name="서영 장" userId="5fe372cb05549940" providerId="LiveId" clId="{D68E689E-BAA3-4201-8C4B-07C5C043EC06}" dt="2025-02-18T02:24:13.029" v="135" actId="1036"/>
          <ac:spMkLst>
            <pc:docMk/>
            <pc:sldMk cId="3166120029" sldId="281"/>
            <ac:spMk id="12" creationId="{2D60BAB3-6509-B1FD-2AA2-E225B4366BD2}"/>
          </ac:spMkLst>
        </pc:spChg>
        <pc:spChg chg="mod">
          <ac:chgData name="서영 장" userId="5fe372cb05549940" providerId="LiveId" clId="{D68E689E-BAA3-4201-8C4B-07C5C043EC06}" dt="2025-02-18T02:23:54.813" v="116"/>
          <ac:spMkLst>
            <pc:docMk/>
            <pc:sldMk cId="3166120029" sldId="281"/>
            <ac:spMk id="21" creationId="{FBD4C103-5A9C-E032-9BE3-B911EF6CA73B}"/>
          </ac:spMkLst>
        </pc:spChg>
        <pc:spChg chg="mod">
          <ac:chgData name="서영 장" userId="5fe372cb05549940" providerId="LiveId" clId="{D68E689E-BAA3-4201-8C4B-07C5C043EC06}" dt="2025-02-18T02:23:59.220" v="117"/>
          <ac:spMkLst>
            <pc:docMk/>
            <pc:sldMk cId="3166120029" sldId="281"/>
            <ac:spMk id="24" creationId="{BAF4E422-73CD-1A21-0321-33188814186A}"/>
          </ac:spMkLst>
        </pc:spChg>
      </pc:sldChg>
      <pc:sldChg chg="addSp delSp modSp mod">
        <pc:chgData name="서영 장" userId="5fe372cb05549940" providerId="LiveId" clId="{D68E689E-BAA3-4201-8C4B-07C5C043EC06}" dt="2025-02-18T03:48:48.484" v="785" actId="478"/>
        <pc:sldMkLst>
          <pc:docMk/>
          <pc:sldMk cId="3703246850" sldId="282"/>
        </pc:sldMkLst>
        <pc:spChg chg="add del mod">
          <ac:chgData name="서영 장" userId="5fe372cb05549940" providerId="LiveId" clId="{D68E689E-BAA3-4201-8C4B-07C5C043EC06}" dt="2025-02-18T03:48:48.484" v="785" actId="478"/>
          <ac:spMkLst>
            <pc:docMk/>
            <pc:sldMk cId="3703246850" sldId="282"/>
            <ac:spMk id="9" creationId="{7E88AF4C-730A-D034-7E51-355999628088}"/>
          </ac:spMkLst>
        </pc:spChg>
        <pc:spChg chg="del topLvl">
          <ac:chgData name="서영 장" userId="5fe372cb05549940" providerId="LiveId" clId="{D68E689E-BAA3-4201-8C4B-07C5C043EC06}" dt="2025-02-18T02:15:34.560" v="72" actId="478"/>
          <ac:spMkLst>
            <pc:docMk/>
            <pc:sldMk cId="3703246850" sldId="282"/>
            <ac:spMk id="16" creationId="{523A3672-C99B-090C-1203-2D62A3D9B9B0}"/>
          </ac:spMkLst>
        </pc:spChg>
        <pc:spChg chg="mod">
          <ac:chgData name="서영 장" userId="5fe372cb05549940" providerId="LiveId" clId="{D68E689E-BAA3-4201-8C4B-07C5C043EC06}" dt="2025-02-18T03:48:47.023" v="784"/>
          <ac:spMkLst>
            <pc:docMk/>
            <pc:sldMk cId="3703246850" sldId="282"/>
            <ac:spMk id="17" creationId="{40C69180-513D-87C2-26FC-C6F547C8EF7F}"/>
          </ac:spMkLst>
        </pc:spChg>
        <pc:spChg chg="mod topLvl">
          <ac:chgData name="서영 장" userId="5fe372cb05549940" providerId="LiveId" clId="{D68E689E-BAA3-4201-8C4B-07C5C043EC06}" dt="2025-02-18T02:15:34.560" v="72" actId="478"/>
          <ac:spMkLst>
            <pc:docMk/>
            <pc:sldMk cId="3703246850" sldId="282"/>
            <ac:spMk id="19" creationId="{D97DCECD-263D-ADAE-E957-0A7BF5E484DB}"/>
          </ac:spMkLst>
        </pc:spChg>
        <pc:spChg chg="mod">
          <ac:chgData name="서영 장" userId="5fe372cb05549940" providerId="LiveId" clId="{D68E689E-BAA3-4201-8C4B-07C5C043EC06}" dt="2025-02-18T03:47:44.578" v="744" actId="20577"/>
          <ac:spMkLst>
            <pc:docMk/>
            <pc:sldMk cId="3703246850" sldId="282"/>
            <ac:spMk id="22" creationId="{414373C6-7001-910A-1E02-F3B8738B03CD}"/>
          </ac:spMkLst>
        </pc:spChg>
        <pc:grpChg chg="del">
          <ac:chgData name="서영 장" userId="5fe372cb05549940" providerId="LiveId" clId="{D68E689E-BAA3-4201-8C4B-07C5C043EC06}" dt="2025-02-18T02:15:34.560" v="72" actId="478"/>
          <ac:grpSpMkLst>
            <pc:docMk/>
            <pc:sldMk cId="3703246850" sldId="282"/>
            <ac:grpSpMk id="12" creationId="{2D34A555-8C4A-1A89-67A6-94FD687DD3BC}"/>
          </ac:grpSpMkLst>
        </pc:grpChg>
      </pc:sldChg>
      <pc:sldChg chg="addSp delSp modSp mod">
        <pc:chgData name="서영 장" userId="5fe372cb05549940" providerId="LiveId" clId="{D68E689E-BAA3-4201-8C4B-07C5C043EC06}" dt="2025-02-18T03:51:23.280" v="821" actId="478"/>
        <pc:sldMkLst>
          <pc:docMk/>
          <pc:sldMk cId="1596263780" sldId="283"/>
        </pc:sldMkLst>
        <pc:spChg chg="add del mod">
          <ac:chgData name="서영 장" userId="5fe372cb05549940" providerId="LiveId" clId="{D68E689E-BAA3-4201-8C4B-07C5C043EC06}" dt="2025-02-18T03:51:23.280" v="821" actId="478"/>
          <ac:spMkLst>
            <pc:docMk/>
            <pc:sldMk cId="1596263780" sldId="283"/>
            <ac:spMk id="9" creationId="{9F4842A3-C98F-D131-C0FB-C6CEAC392D36}"/>
          </ac:spMkLst>
        </pc:spChg>
        <pc:spChg chg="del topLvl">
          <ac:chgData name="서영 장" userId="5fe372cb05549940" providerId="LiveId" clId="{D68E689E-BAA3-4201-8C4B-07C5C043EC06}" dt="2025-02-18T02:15:39.801" v="74" actId="478"/>
          <ac:spMkLst>
            <pc:docMk/>
            <pc:sldMk cId="1596263780" sldId="283"/>
            <ac:spMk id="16" creationId="{523A3672-C99B-090C-1203-2D62A3D9B9B0}"/>
          </ac:spMkLst>
        </pc:spChg>
        <pc:spChg chg="mod">
          <ac:chgData name="서영 장" userId="5fe372cb05549940" providerId="LiveId" clId="{D68E689E-BAA3-4201-8C4B-07C5C043EC06}" dt="2025-02-18T03:51:21.776" v="820"/>
          <ac:spMkLst>
            <pc:docMk/>
            <pc:sldMk cId="1596263780" sldId="283"/>
            <ac:spMk id="17" creationId="{40C69180-513D-87C2-26FC-C6F547C8EF7F}"/>
          </ac:spMkLst>
        </pc:spChg>
        <pc:spChg chg="mod topLvl">
          <ac:chgData name="서영 장" userId="5fe372cb05549940" providerId="LiveId" clId="{D68E689E-BAA3-4201-8C4B-07C5C043EC06}" dt="2025-02-18T02:15:39.801" v="74" actId="478"/>
          <ac:spMkLst>
            <pc:docMk/>
            <pc:sldMk cId="1596263780" sldId="283"/>
            <ac:spMk id="19" creationId="{D97DCECD-263D-ADAE-E957-0A7BF5E484DB}"/>
          </ac:spMkLst>
        </pc:spChg>
        <pc:spChg chg="mod">
          <ac:chgData name="서영 장" userId="5fe372cb05549940" providerId="LiveId" clId="{D68E689E-BAA3-4201-8C4B-07C5C043EC06}" dt="2025-02-18T03:49:43.176" v="786"/>
          <ac:spMkLst>
            <pc:docMk/>
            <pc:sldMk cId="1596263780" sldId="283"/>
            <ac:spMk id="22" creationId="{414373C6-7001-910A-1E02-F3B8738B03CD}"/>
          </ac:spMkLst>
        </pc:spChg>
        <pc:grpChg chg="del">
          <ac:chgData name="서영 장" userId="5fe372cb05549940" providerId="LiveId" clId="{D68E689E-BAA3-4201-8C4B-07C5C043EC06}" dt="2025-02-18T02:15:39.801" v="74" actId="478"/>
          <ac:grpSpMkLst>
            <pc:docMk/>
            <pc:sldMk cId="1596263780" sldId="283"/>
            <ac:grpSpMk id="12" creationId="{2D34A555-8C4A-1A89-67A6-94FD687DD3BC}"/>
          </ac:grpSpMkLst>
        </pc:grpChg>
      </pc:sldChg>
      <pc:sldChg chg="addSp delSp modSp mod">
        <pc:chgData name="서영 장" userId="5fe372cb05549940" providerId="LiveId" clId="{D68E689E-BAA3-4201-8C4B-07C5C043EC06}" dt="2025-02-18T03:55:02.012" v="856" actId="478"/>
        <pc:sldMkLst>
          <pc:docMk/>
          <pc:sldMk cId="4029618346" sldId="284"/>
        </pc:sldMkLst>
        <pc:spChg chg="add del mod">
          <ac:chgData name="서영 장" userId="5fe372cb05549940" providerId="LiveId" clId="{D68E689E-BAA3-4201-8C4B-07C5C043EC06}" dt="2025-02-18T03:55:02.012" v="856" actId="478"/>
          <ac:spMkLst>
            <pc:docMk/>
            <pc:sldMk cId="4029618346" sldId="284"/>
            <ac:spMk id="9" creationId="{00A107E1-6E49-E7C2-43CB-975BAE2BFE20}"/>
          </ac:spMkLst>
        </pc:spChg>
        <pc:spChg chg="del topLvl">
          <ac:chgData name="서영 장" userId="5fe372cb05549940" providerId="LiveId" clId="{D68E689E-BAA3-4201-8C4B-07C5C043EC06}" dt="2025-02-18T02:15:46.050" v="76" actId="478"/>
          <ac:spMkLst>
            <pc:docMk/>
            <pc:sldMk cId="4029618346" sldId="284"/>
            <ac:spMk id="16" creationId="{523A3672-C99B-090C-1203-2D62A3D9B9B0}"/>
          </ac:spMkLst>
        </pc:spChg>
        <pc:spChg chg="mod">
          <ac:chgData name="서영 장" userId="5fe372cb05549940" providerId="LiveId" clId="{D68E689E-BAA3-4201-8C4B-07C5C043EC06}" dt="2025-02-18T03:55:00.804" v="855"/>
          <ac:spMkLst>
            <pc:docMk/>
            <pc:sldMk cId="4029618346" sldId="284"/>
            <ac:spMk id="17" creationId="{40C69180-513D-87C2-26FC-C6F547C8EF7F}"/>
          </ac:spMkLst>
        </pc:spChg>
        <pc:spChg chg="mod topLvl">
          <ac:chgData name="서영 장" userId="5fe372cb05549940" providerId="LiveId" clId="{D68E689E-BAA3-4201-8C4B-07C5C043EC06}" dt="2025-02-18T02:15:46.050" v="76" actId="478"/>
          <ac:spMkLst>
            <pc:docMk/>
            <pc:sldMk cId="4029618346" sldId="284"/>
            <ac:spMk id="19" creationId="{D97DCECD-263D-ADAE-E957-0A7BF5E484DB}"/>
          </ac:spMkLst>
        </pc:spChg>
        <pc:grpChg chg="del">
          <ac:chgData name="서영 장" userId="5fe372cb05549940" providerId="LiveId" clId="{D68E689E-BAA3-4201-8C4B-07C5C043EC06}" dt="2025-02-18T02:15:46.050" v="76" actId="478"/>
          <ac:grpSpMkLst>
            <pc:docMk/>
            <pc:sldMk cId="4029618346" sldId="284"/>
            <ac:grpSpMk id="12" creationId="{2D34A555-8C4A-1A89-67A6-94FD687DD3BC}"/>
          </ac:grpSpMkLst>
        </pc:grpChg>
      </pc:sldChg>
    </pc:docChg>
  </pc:docChgLst>
  <pc:docChgLst>
    <pc:chgData name="서영 장" userId="5fe372cb05549940" providerId="LiveId" clId="{A0CA3EDC-8118-4D6B-8E44-5707DF2A21D2}"/>
    <pc:docChg chg="undo custSel modSld">
      <pc:chgData name="서영 장" userId="5fe372cb05549940" providerId="LiveId" clId="{A0CA3EDC-8118-4D6B-8E44-5707DF2A21D2}" dt="2025-02-19T09:53:29.247" v="427" actId="1036"/>
      <pc:docMkLst>
        <pc:docMk/>
      </pc:docMkLst>
      <pc:sldChg chg="addSp delSp modSp mod">
        <pc:chgData name="서영 장" userId="5fe372cb05549940" providerId="LiveId" clId="{A0CA3EDC-8118-4D6B-8E44-5707DF2A21D2}" dt="2025-02-19T09:50:20.675" v="391" actId="1035"/>
        <pc:sldMkLst>
          <pc:docMk/>
          <pc:sldMk cId="1438899291" sldId="257"/>
        </pc:sldMkLst>
        <pc:spChg chg="mod">
          <ac:chgData name="서영 장" userId="5fe372cb05549940" providerId="LiveId" clId="{A0CA3EDC-8118-4D6B-8E44-5707DF2A21D2}" dt="2025-02-18T04:12:09.463" v="267" actId="20577"/>
          <ac:spMkLst>
            <pc:docMk/>
            <pc:sldMk cId="1438899291" sldId="257"/>
            <ac:spMk id="10" creationId="{5003C97E-839A-A602-E5FC-E0F17EDC702B}"/>
          </ac:spMkLst>
        </pc:spChg>
        <pc:spChg chg="mod">
          <ac:chgData name="서영 장" userId="5fe372cb05549940" providerId="LiveId" clId="{A0CA3EDC-8118-4D6B-8E44-5707DF2A21D2}" dt="2025-02-18T04:12:06.379" v="250" actId="20577"/>
          <ac:spMkLst>
            <pc:docMk/>
            <pc:sldMk cId="1438899291" sldId="257"/>
            <ac:spMk id="11" creationId="{221A441A-9596-9644-9AF9-7530D289BD0B}"/>
          </ac:spMkLst>
        </pc:spChg>
        <pc:spChg chg="mod">
          <ac:chgData name="서영 장" userId="5fe372cb05549940" providerId="LiveId" clId="{A0CA3EDC-8118-4D6B-8E44-5707DF2A21D2}" dt="2025-02-19T09:49:35.754" v="355" actId="20577"/>
          <ac:spMkLst>
            <pc:docMk/>
            <pc:sldMk cId="1438899291" sldId="257"/>
            <ac:spMk id="27" creationId="{EEF09380-9452-37E4-AB21-5762BED1DDB1}"/>
          </ac:spMkLst>
        </pc:spChg>
        <pc:grpChg chg="del">
          <ac:chgData name="서영 장" userId="5fe372cb05549940" providerId="LiveId" clId="{A0CA3EDC-8118-4D6B-8E44-5707DF2A21D2}" dt="2025-02-18T04:12:01.963" v="230" actId="478"/>
          <ac:grpSpMkLst>
            <pc:docMk/>
            <pc:sldMk cId="1438899291" sldId="257"/>
            <ac:grpSpMk id="3" creationId="{05A87F17-E8B9-2EEA-21A4-F9D89A5A0CBE}"/>
          </ac:grpSpMkLst>
        </pc:grpChg>
        <pc:grpChg chg="add mod">
          <ac:chgData name="서영 장" userId="5fe372cb05549940" providerId="LiveId" clId="{A0CA3EDC-8118-4D6B-8E44-5707DF2A21D2}" dt="2025-02-18T04:12:02.010" v="231"/>
          <ac:grpSpMkLst>
            <pc:docMk/>
            <pc:sldMk cId="1438899291" sldId="257"/>
            <ac:grpSpMk id="7" creationId="{6FEAD1F0-D4EC-DEE1-6734-4C60402CB7E8}"/>
          </ac:grpSpMkLst>
        </pc:grpChg>
        <pc:grpChg chg="mod">
          <ac:chgData name="서영 장" userId="5fe372cb05549940" providerId="LiveId" clId="{A0CA3EDC-8118-4D6B-8E44-5707DF2A21D2}" dt="2025-02-19T09:50:01.182" v="374" actId="1035"/>
          <ac:grpSpMkLst>
            <pc:docMk/>
            <pc:sldMk cId="1438899291" sldId="257"/>
            <ac:grpSpMk id="53" creationId="{269E790D-A5F9-48FC-43DE-F0BB513FA5DE}"/>
          </ac:grpSpMkLst>
        </pc:grpChg>
        <pc:grpChg chg="mod">
          <ac:chgData name="서영 장" userId="5fe372cb05549940" providerId="LiveId" clId="{A0CA3EDC-8118-4D6B-8E44-5707DF2A21D2}" dt="2025-02-19T09:50:16.601" v="376" actId="465"/>
          <ac:grpSpMkLst>
            <pc:docMk/>
            <pc:sldMk cId="1438899291" sldId="257"/>
            <ac:grpSpMk id="55" creationId="{2906103B-D2AD-8D23-323A-FE3C8E5EC78B}"/>
          </ac:grpSpMkLst>
        </pc:grpChg>
        <pc:grpChg chg="mod">
          <ac:chgData name="서영 장" userId="5fe372cb05549940" providerId="LiveId" clId="{A0CA3EDC-8118-4D6B-8E44-5707DF2A21D2}" dt="2025-02-19T09:50:20.675" v="391" actId="1035"/>
          <ac:grpSpMkLst>
            <pc:docMk/>
            <pc:sldMk cId="1438899291" sldId="257"/>
            <ac:grpSpMk id="56" creationId="{BBF4FC88-5B2C-7213-FEB1-55377662DB3E}"/>
          </ac:grpSpMkLst>
        </pc:grpChg>
        <pc:grpChg chg="mod">
          <ac:chgData name="서영 장" userId="5fe372cb05549940" providerId="LiveId" clId="{A0CA3EDC-8118-4D6B-8E44-5707DF2A21D2}" dt="2025-02-19T09:50:01.182" v="374" actId="1035"/>
          <ac:grpSpMkLst>
            <pc:docMk/>
            <pc:sldMk cId="1438899291" sldId="257"/>
            <ac:grpSpMk id="57" creationId="{9537550F-96BD-5C0B-FF99-3CB84EDEE9B6}"/>
          </ac:grpSpMkLst>
        </pc:grpChg>
        <pc:grpChg chg="mod">
          <ac:chgData name="서영 장" userId="5fe372cb05549940" providerId="LiveId" clId="{A0CA3EDC-8118-4D6B-8E44-5707DF2A21D2}" dt="2025-02-19T09:50:20.675" v="391" actId="1035"/>
          <ac:grpSpMkLst>
            <pc:docMk/>
            <pc:sldMk cId="1438899291" sldId="257"/>
            <ac:grpSpMk id="78" creationId="{EE8FB9AC-DC3D-0479-CDBD-E38847F7F0B9}"/>
          </ac:grpSpMkLst>
        </pc:grpChg>
      </pc:sldChg>
      <pc:sldChg chg="addSp delSp modSp mod">
        <pc:chgData name="서영 장" userId="5fe372cb05549940" providerId="LiveId" clId="{A0CA3EDC-8118-4D6B-8E44-5707DF2A21D2}" dt="2025-02-19T09:52:06.929" v="405" actId="20577"/>
        <pc:sldMkLst>
          <pc:docMk/>
          <pc:sldMk cId="1358373600" sldId="258"/>
        </pc:sldMkLst>
        <pc:spChg chg="mod">
          <ac:chgData name="서영 장" userId="5fe372cb05549940" providerId="LiveId" clId="{A0CA3EDC-8118-4D6B-8E44-5707DF2A21D2}" dt="2025-02-18T04:08:54.108" v="0"/>
          <ac:spMkLst>
            <pc:docMk/>
            <pc:sldMk cId="1358373600" sldId="258"/>
            <ac:spMk id="16" creationId="{E8008564-E8AB-92FA-99F7-795D8F449CE1}"/>
          </ac:spMkLst>
        </pc:spChg>
        <pc:spChg chg="mod">
          <ac:chgData name="서영 장" userId="5fe372cb05549940" providerId="LiveId" clId="{A0CA3EDC-8118-4D6B-8E44-5707DF2A21D2}" dt="2025-02-18T04:08:54.108" v="0"/>
          <ac:spMkLst>
            <pc:docMk/>
            <pc:sldMk cId="1358373600" sldId="258"/>
            <ac:spMk id="17" creationId="{706997B4-865B-D348-12B2-916917855CC9}"/>
          </ac:spMkLst>
        </pc:spChg>
        <pc:spChg chg="del">
          <ac:chgData name="서영 장" userId="5fe372cb05549940" providerId="LiveId" clId="{A0CA3EDC-8118-4D6B-8E44-5707DF2A21D2}" dt="2025-02-18T04:08:55.742" v="1" actId="478"/>
          <ac:spMkLst>
            <pc:docMk/>
            <pc:sldMk cId="1358373600" sldId="258"/>
            <ac:spMk id="19" creationId="{14EDABA7-23AB-F861-B5C9-D0466AEE5D23}"/>
          </ac:spMkLst>
        </pc:spChg>
        <pc:spChg chg="mod">
          <ac:chgData name="서영 장" userId="5fe372cb05549940" providerId="LiveId" clId="{A0CA3EDC-8118-4D6B-8E44-5707DF2A21D2}" dt="2025-02-18T04:09:04.997" v="38" actId="20577"/>
          <ac:spMkLst>
            <pc:docMk/>
            <pc:sldMk cId="1358373600" sldId="258"/>
            <ac:spMk id="20" creationId="{096D4E8F-ABC4-D038-EDF8-ADF396E43454}"/>
          </ac:spMkLst>
        </pc:spChg>
        <pc:spChg chg="mod">
          <ac:chgData name="서영 장" userId="5fe372cb05549940" providerId="LiveId" clId="{A0CA3EDC-8118-4D6B-8E44-5707DF2A21D2}" dt="2025-02-18T04:09:00.009" v="18" actId="20577"/>
          <ac:spMkLst>
            <pc:docMk/>
            <pc:sldMk cId="1358373600" sldId="258"/>
            <ac:spMk id="22" creationId="{77829779-7496-F84A-38B3-A6D2F4164EBF}"/>
          </ac:spMkLst>
        </pc:spChg>
        <pc:spChg chg="del">
          <ac:chgData name="서영 장" userId="5fe372cb05549940" providerId="LiveId" clId="{A0CA3EDC-8118-4D6B-8E44-5707DF2A21D2}" dt="2025-02-18T04:09:10.014" v="39" actId="478"/>
          <ac:spMkLst>
            <pc:docMk/>
            <pc:sldMk cId="1358373600" sldId="258"/>
            <ac:spMk id="24" creationId="{7DEA1665-BDA4-A27A-5D0D-3DD62BABE6DD}"/>
          </ac:spMkLst>
        </pc:spChg>
        <pc:spChg chg="mod">
          <ac:chgData name="서영 장" userId="5fe372cb05549940" providerId="LiveId" clId="{A0CA3EDC-8118-4D6B-8E44-5707DF2A21D2}" dt="2025-02-19T09:52:06.929" v="405" actId="20577"/>
          <ac:spMkLst>
            <pc:docMk/>
            <pc:sldMk cId="1358373600" sldId="258"/>
            <ac:spMk id="25" creationId="{17C9369E-1F0F-2912-8723-902A04E49D1C}"/>
          </ac:spMkLst>
        </pc:spChg>
        <pc:spChg chg="mod">
          <ac:chgData name="서영 장" userId="5fe372cb05549940" providerId="LiveId" clId="{A0CA3EDC-8118-4D6B-8E44-5707DF2A21D2}" dt="2025-02-18T04:09:13.255" v="50" actId="20577"/>
          <ac:spMkLst>
            <pc:docMk/>
            <pc:sldMk cId="1358373600" sldId="258"/>
            <ac:spMk id="28" creationId="{0409D5FC-AAAE-CDBC-3180-4829667C18CA}"/>
          </ac:spMkLst>
        </pc:spChg>
        <pc:spChg chg="mod">
          <ac:chgData name="서영 장" userId="5fe372cb05549940" providerId="LiveId" clId="{A0CA3EDC-8118-4D6B-8E44-5707DF2A21D2}" dt="2025-02-18T04:09:10.251" v="40"/>
          <ac:spMkLst>
            <pc:docMk/>
            <pc:sldMk cId="1358373600" sldId="258"/>
            <ac:spMk id="29" creationId="{881187EA-B59A-F40C-C854-77D21EE88420}"/>
          </ac:spMkLst>
        </pc:spChg>
        <pc:grpChg chg="add mod">
          <ac:chgData name="서영 장" userId="5fe372cb05549940" providerId="LiveId" clId="{A0CA3EDC-8118-4D6B-8E44-5707DF2A21D2}" dt="2025-02-18T04:08:54.108" v="0"/>
          <ac:grpSpMkLst>
            <pc:docMk/>
            <pc:sldMk cId="1358373600" sldId="258"/>
            <ac:grpSpMk id="15" creationId="{8CAC91B1-7C62-6698-0F98-B256605EF1BA}"/>
          </ac:grpSpMkLst>
        </pc:grpChg>
        <pc:grpChg chg="add mod">
          <ac:chgData name="서영 장" userId="5fe372cb05549940" providerId="LiveId" clId="{A0CA3EDC-8118-4D6B-8E44-5707DF2A21D2}" dt="2025-02-18T04:08:55.991" v="2"/>
          <ac:grpSpMkLst>
            <pc:docMk/>
            <pc:sldMk cId="1358373600" sldId="258"/>
            <ac:grpSpMk id="18" creationId="{92F891C1-054B-8916-A3C6-18219EBA1736}"/>
          </ac:grpSpMkLst>
        </pc:grpChg>
        <pc:grpChg chg="add mod">
          <ac:chgData name="서영 장" userId="5fe372cb05549940" providerId="LiveId" clId="{A0CA3EDC-8118-4D6B-8E44-5707DF2A21D2}" dt="2025-02-18T04:09:10.251" v="40"/>
          <ac:grpSpMkLst>
            <pc:docMk/>
            <pc:sldMk cId="1358373600" sldId="258"/>
            <ac:grpSpMk id="23" creationId="{B2DE33BB-29F1-3BF1-2B0B-530491AE07B1}"/>
          </ac:grpSpMkLst>
        </pc:grpChg>
      </pc:sldChg>
      <pc:sldChg chg="modSp mod">
        <pc:chgData name="서영 장" userId="5fe372cb05549940" providerId="LiveId" clId="{A0CA3EDC-8118-4D6B-8E44-5707DF2A21D2}" dt="2025-02-19T09:52:43.829" v="406"/>
        <pc:sldMkLst>
          <pc:docMk/>
          <pc:sldMk cId="1362461288" sldId="260"/>
        </pc:sldMkLst>
        <pc:spChg chg="mod">
          <ac:chgData name="서영 장" userId="5fe372cb05549940" providerId="LiveId" clId="{A0CA3EDC-8118-4D6B-8E44-5707DF2A21D2}" dt="2025-02-19T09:52:43.829" v="406"/>
          <ac:spMkLst>
            <pc:docMk/>
            <pc:sldMk cId="1362461288" sldId="260"/>
            <ac:spMk id="12" creationId="{15A4E9FC-DF0F-288A-568F-D44B1726A975}"/>
          </ac:spMkLst>
        </pc:spChg>
        <pc:spChg chg="mod">
          <ac:chgData name="서영 장" userId="5fe372cb05549940" providerId="LiveId" clId="{A0CA3EDC-8118-4D6B-8E44-5707DF2A21D2}" dt="2025-02-19T09:49:05.194" v="295" actId="20577"/>
          <ac:spMkLst>
            <pc:docMk/>
            <pc:sldMk cId="1362461288" sldId="260"/>
            <ac:spMk id="25" creationId="{17C9369E-1F0F-2912-8723-902A04E49D1C}"/>
          </ac:spMkLst>
        </pc:spChg>
        <pc:spChg chg="mod">
          <ac:chgData name="서영 장" userId="5fe372cb05549940" providerId="LiveId" clId="{A0CA3EDC-8118-4D6B-8E44-5707DF2A21D2}" dt="2025-02-19T09:49:27.444" v="353" actId="20577"/>
          <ac:spMkLst>
            <pc:docMk/>
            <pc:sldMk cId="1362461288" sldId="260"/>
            <ac:spMk id="26" creationId="{F8FB3180-23A6-2467-1381-17D445078160}"/>
          </ac:spMkLst>
        </pc:spChg>
      </pc:sldChg>
      <pc:sldChg chg="modSp mod">
        <pc:chgData name="서영 장" userId="5fe372cb05549940" providerId="LiveId" clId="{A0CA3EDC-8118-4D6B-8E44-5707DF2A21D2}" dt="2025-02-19T09:51:22.103" v="399" actId="20577"/>
        <pc:sldMkLst>
          <pc:docMk/>
          <pc:sldMk cId="3603924094" sldId="261"/>
        </pc:sldMkLst>
        <pc:spChg chg="mod">
          <ac:chgData name="서영 장" userId="5fe372cb05549940" providerId="LiveId" clId="{A0CA3EDC-8118-4D6B-8E44-5707DF2A21D2}" dt="2025-02-19T09:49:14.652" v="323" actId="20577"/>
          <ac:spMkLst>
            <pc:docMk/>
            <pc:sldMk cId="3603924094" sldId="261"/>
            <ac:spMk id="12" creationId="{2D60BAB3-6509-B1FD-2AA2-E225B4366BD2}"/>
          </ac:spMkLst>
        </pc:spChg>
        <pc:spChg chg="mod">
          <ac:chgData name="서영 장" userId="5fe372cb05549940" providerId="LiveId" clId="{A0CA3EDC-8118-4D6B-8E44-5707DF2A21D2}" dt="2025-02-19T09:51:22.103" v="399" actId="20577"/>
          <ac:spMkLst>
            <pc:docMk/>
            <pc:sldMk cId="3603924094" sldId="261"/>
            <ac:spMk id="25" creationId="{17C9369E-1F0F-2912-8723-902A04E49D1C}"/>
          </ac:spMkLst>
        </pc:spChg>
      </pc:sldChg>
      <pc:sldChg chg="modSp mod">
        <pc:chgData name="서영 장" userId="5fe372cb05549940" providerId="LiveId" clId="{A0CA3EDC-8118-4D6B-8E44-5707DF2A21D2}" dt="2025-02-19T09:51:44.389" v="401" actId="6549"/>
        <pc:sldMkLst>
          <pc:docMk/>
          <pc:sldMk cId="108283095" sldId="262"/>
        </pc:sldMkLst>
        <pc:spChg chg="mod">
          <ac:chgData name="서영 장" userId="5fe372cb05549940" providerId="LiveId" clId="{A0CA3EDC-8118-4D6B-8E44-5707DF2A21D2}" dt="2025-02-19T09:51:44.389" v="401" actId="6549"/>
          <ac:spMkLst>
            <pc:docMk/>
            <pc:sldMk cId="108283095" sldId="262"/>
            <ac:spMk id="16" creationId="{53133804-83D3-3839-4A04-E43B0BF33988}"/>
          </ac:spMkLst>
        </pc:spChg>
      </pc:sldChg>
      <pc:sldChg chg="addSp delSp modSp mod">
        <pc:chgData name="서영 장" userId="5fe372cb05549940" providerId="LiveId" clId="{A0CA3EDC-8118-4D6B-8E44-5707DF2A21D2}" dt="2025-02-18T04:09:47.193" v="112" actId="20577"/>
        <pc:sldMkLst>
          <pc:docMk/>
          <pc:sldMk cId="361790200" sldId="263"/>
        </pc:sldMkLst>
        <pc:spChg chg="mod">
          <ac:chgData name="서영 장" userId="5fe372cb05549940" providerId="LiveId" clId="{A0CA3EDC-8118-4D6B-8E44-5707DF2A21D2}" dt="2025-02-18T04:09:47.193" v="112" actId="20577"/>
          <ac:spMkLst>
            <pc:docMk/>
            <pc:sldMk cId="361790200" sldId="263"/>
            <ac:spMk id="10" creationId="{E66F9D34-9229-749A-E62A-AEE08D15EC96}"/>
          </ac:spMkLst>
        </pc:spChg>
        <pc:spChg chg="mod">
          <ac:chgData name="서영 장" userId="5fe372cb05549940" providerId="LiveId" clId="{A0CA3EDC-8118-4D6B-8E44-5707DF2A21D2}" dt="2025-02-18T04:09:39.686" v="69" actId="20577"/>
          <ac:spMkLst>
            <pc:docMk/>
            <pc:sldMk cId="361790200" sldId="263"/>
            <ac:spMk id="19" creationId="{72A7061D-6B29-2AFA-CB36-778B6198E8D4}"/>
          </ac:spMkLst>
        </pc:spChg>
        <pc:spChg chg="del">
          <ac:chgData name="서영 장" userId="5fe372cb05549940" providerId="LiveId" clId="{A0CA3EDC-8118-4D6B-8E44-5707DF2A21D2}" dt="2025-02-18T04:09:35.261" v="51" actId="478"/>
          <ac:spMkLst>
            <pc:docMk/>
            <pc:sldMk cId="361790200" sldId="263"/>
            <ac:spMk id="26" creationId="{4AF932D7-896F-92D4-3CCE-A122764384D2}"/>
          </ac:spMkLst>
        </pc:spChg>
        <pc:grpChg chg="add mod">
          <ac:chgData name="서영 장" userId="5fe372cb05549940" providerId="LiveId" clId="{A0CA3EDC-8118-4D6B-8E44-5707DF2A21D2}" dt="2025-02-18T04:09:35.479" v="52"/>
          <ac:grpSpMkLst>
            <pc:docMk/>
            <pc:sldMk cId="361790200" sldId="263"/>
            <ac:grpSpMk id="9" creationId="{7FEBC5C4-DF96-6C9E-EF2C-4551B674D491}"/>
          </ac:grpSpMkLst>
        </pc:grpChg>
      </pc:sldChg>
      <pc:sldChg chg="addSp modSp mod">
        <pc:chgData name="서영 장" userId="5fe372cb05549940" providerId="LiveId" clId="{A0CA3EDC-8118-4D6B-8E44-5707DF2A21D2}" dt="2025-02-18T04:10:01.827" v="121" actId="20577"/>
        <pc:sldMkLst>
          <pc:docMk/>
          <pc:sldMk cId="2131900447" sldId="265"/>
        </pc:sldMkLst>
        <pc:spChg chg="add mod">
          <ac:chgData name="서영 장" userId="5fe372cb05549940" providerId="LiveId" clId="{A0CA3EDC-8118-4D6B-8E44-5707DF2A21D2}" dt="2025-02-18T04:10:01.827" v="121" actId="20577"/>
          <ac:spMkLst>
            <pc:docMk/>
            <pc:sldMk cId="2131900447" sldId="265"/>
            <ac:spMk id="9" creationId="{4715F040-2DBD-4EDC-9F4C-19F66B8C1E27}"/>
          </ac:spMkLst>
        </pc:spChg>
      </pc:sldChg>
      <pc:sldChg chg="addSp delSp modSp mod">
        <pc:chgData name="서영 장" userId="5fe372cb05549940" providerId="LiveId" clId="{A0CA3EDC-8118-4D6B-8E44-5707DF2A21D2}" dt="2025-02-18T04:10:23.156" v="138" actId="20577"/>
        <pc:sldMkLst>
          <pc:docMk/>
          <pc:sldMk cId="1644801097" sldId="273"/>
        </pc:sldMkLst>
        <pc:spChg chg="mod">
          <ac:chgData name="서영 장" userId="5fe372cb05549940" providerId="LiveId" clId="{A0CA3EDC-8118-4D6B-8E44-5707DF2A21D2}" dt="2025-02-18T04:10:23.156" v="138" actId="20577"/>
          <ac:spMkLst>
            <pc:docMk/>
            <pc:sldMk cId="1644801097" sldId="273"/>
            <ac:spMk id="10" creationId="{F394CD9D-62D4-6834-221B-4B214EA5A8B3}"/>
          </ac:spMkLst>
        </pc:spChg>
        <pc:spChg chg="mod">
          <ac:chgData name="서영 장" userId="5fe372cb05549940" providerId="LiveId" clId="{A0CA3EDC-8118-4D6B-8E44-5707DF2A21D2}" dt="2025-02-18T04:10:19.813" v="125" actId="20577"/>
          <ac:spMkLst>
            <pc:docMk/>
            <pc:sldMk cId="1644801097" sldId="273"/>
            <ac:spMk id="12" creationId="{165C4EA4-7351-9B74-CDC3-59318C098DCF}"/>
          </ac:spMkLst>
        </pc:spChg>
        <pc:spChg chg="del">
          <ac:chgData name="서영 장" userId="5fe372cb05549940" providerId="LiveId" clId="{A0CA3EDC-8118-4D6B-8E44-5707DF2A21D2}" dt="2025-02-18T04:10:17.533" v="122" actId="478"/>
          <ac:spMkLst>
            <pc:docMk/>
            <pc:sldMk cId="1644801097" sldId="273"/>
            <ac:spMk id="19" creationId="{D97DCECD-263D-ADAE-E957-0A7BF5E484DB}"/>
          </ac:spMkLst>
        </pc:spChg>
        <pc:grpChg chg="add mod">
          <ac:chgData name="서영 장" userId="5fe372cb05549940" providerId="LiveId" clId="{A0CA3EDC-8118-4D6B-8E44-5707DF2A21D2}" dt="2025-02-18T04:10:17.714" v="123"/>
          <ac:grpSpMkLst>
            <pc:docMk/>
            <pc:sldMk cId="1644801097" sldId="273"/>
            <ac:grpSpMk id="9" creationId="{EBD049F8-C3B0-F4B4-0B5F-853CFA6045EA}"/>
          </ac:grpSpMkLst>
        </pc:grpChg>
      </pc:sldChg>
      <pc:sldChg chg="addSp delSp modSp mod">
        <pc:chgData name="서영 장" userId="5fe372cb05549940" providerId="LiveId" clId="{A0CA3EDC-8118-4D6B-8E44-5707DF2A21D2}" dt="2025-02-18T04:11:21.140" v="207" actId="20577"/>
        <pc:sldMkLst>
          <pc:docMk/>
          <pc:sldMk cId="1858906118" sldId="276"/>
        </pc:sldMkLst>
        <pc:spChg chg="mod">
          <ac:chgData name="서영 장" userId="5fe372cb05549940" providerId="LiveId" clId="{A0CA3EDC-8118-4D6B-8E44-5707DF2A21D2}" dt="2025-02-18T04:11:21.140" v="207" actId="20577"/>
          <ac:spMkLst>
            <pc:docMk/>
            <pc:sldMk cId="1858906118" sldId="276"/>
            <ac:spMk id="10" creationId="{0829B46E-9060-E96E-F209-040FBB84B9F9}"/>
          </ac:spMkLst>
        </pc:spChg>
        <pc:spChg chg="mod">
          <ac:chgData name="서영 장" userId="5fe372cb05549940" providerId="LiveId" clId="{A0CA3EDC-8118-4D6B-8E44-5707DF2A21D2}" dt="2025-02-18T04:11:17.898" v="200" actId="20577"/>
          <ac:spMkLst>
            <pc:docMk/>
            <pc:sldMk cId="1858906118" sldId="276"/>
            <ac:spMk id="12" creationId="{E91114C0-956E-2D94-419E-CA0F3970B74F}"/>
          </ac:spMkLst>
        </pc:spChg>
        <pc:spChg chg="del">
          <ac:chgData name="서영 장" userId="5fe372cb05549940" providerId="LiveId" clId="{A0CA3EDC-8118-4D6B-8E44-5707DF2A21D2}" dt="2025-02-18T04:11:15.717" v="196" actId="478"/>
          <ac:spMkLst>
            <pc:docMk/>
            <pc:sldMk cId="1858906118" sldId="276"/>
            <ac:spMk id="19" creationId="{D97DCECD-263D-ADAE-E957-0A7BF5E484DB}"/>
          </ac:spMkLst>
        </pc:spChg>
        <pc:grpChg chg="add mod">
          <ac:chgData name="서영 장" userId="5fe372cb05549940" providerId="LiveId" clId="{A0CA3EDC-8118-4D6B-8E44-5707DF2A21D2}" dt="2025-02-18T04:11:15.895" v="197"/>
          <ac:grpSpMkLst>
            <pc:docMk/>
            <pc:sldMk cId="1858906118" sldId="276"/>
            <ac:grpSpMk id="9" creationId="{6FC1E8C0-FA1B-51A7-68AB-1DE64F06F0DB}"/>
          </ac:grpSpMkLst>
        </pc:grpChg>
      </pc:sldChg>
      <pc:sldChg chg="addSp delSp modSp mod">
        <pc:chgData name="서영 장" userId="5fe372cb05549940" providerId="LiveId" clId="{A0CA3EDC-8118-4D6B-8E44-5707DF2A21D2}" dt="2025-02-18T04:11:35.885" v="229" actId="20577"/>
        <pc:sldMkLst>
          <pc:docMk/>
          <pc:sldMk cId="297377365" sldId="280"/>
        </pc:sldMkLst>
        <pc:spChg chg="mod">
          <ac:chgData name="서영 장" userId="5fe372cb05549940" providerId="LiveId" clId="{A0CA3EDC-8118-4D6B-8E44-5707DF2A21D2}" dt="2025-02-18T04:11:35.885" v="229" actId="20577"/>
          <ac:spMkLst>
            <pc:docMk/>
            <pc:sldMk cId="297377365" sldId="280"/>
            <ac:spMk id="10" creationId="{E4F8DADA-2266-8664-E732-781DDDF6B933}"/>
          </ac:spMkLst>
        </pc:spChg>
        <pc:spChg chg="mod">
          <ac:chgData name="서영 장" userId="5fe372cb05549940" providerId="LiveId" clId="{A0CA3EDC-8118-4D6B-8E44-5707DF2A21D2}" dt="2025-02-18T04:11:33.164" v="219" actId="20577"/>
          <ac:spMkLst>
            <pc:docMk/>
            <pc:sldMk cId="297377365" sldId="280"/>
            <ac:spMk id="19" creationId="{01BC02BD-1A48-6077-E12E-07242002BFE2}"/>
          </ac:spMkLst>
        </pc:spChg>
        <pc:spChg chg="del">
          <ac:chgData name="서영 장" userId="5fe372cb05549940" providerId="LiveId" clId="{A0CA3EDC-8118-4D6B-8E44-5707DF2A21D2}" dt="2025-02-18T04:11:30.030" v="208" actId="478"/>
          <ac:spMkLst>
            <pc:docMk/>
            <pc:sldMk cId="297377365" sldId="280"/>
            <ac:spMk id="24" creationId="{3536EAC1-BDBE-F16E-F771-F682691748BF}"/>
          </ac:spMkLst>
        </pc:spChg>
        <pc:grpChg chg="add mod">
          <ac:chgData name="서영 장" userId="5fe372cb05549940" providerId="LiveId" clId="{A0CA3EDC-8118-4D6B-8E44-5707DF2A21D2}" dt="2025-02-18T04:11:30.185" v="209"/>
          <ac:grpSpMkLst>
            <pc:docMk/>
            <pc:sldMk cId="297377365" sldId="280"/>
            <ac:grpSpMk id="9" creationId="{4685C680-8A19-55B5-62A9-D8185449D7CE}"/>
          </ac:grpSpMkLst>
        </pc:grpChg>
      </pc:sldChg>
      <pc:sldChg chg="modSp mod">
        <pc:chgData name="서영 장" userId="5fe372cb05549940" providerId="LiveId" clId="{A0CA3EDC-8118-4D6B-8E44-5707DF2A21D2}" dt="2025-02-19T09:53:29.247" v="427" actId="1036"/>
        <pc:sldMkLst>
          <pc:docMk/>
          <pc:sldMk cId="3166120029" sldId="281"/>
        </pc:sldMkLst>
        <pc:spChg chg="mod">
          <ac:chgData name="서영 장" userId="5fe372cb05549940" providerId="LiveId" clId="{A0CA3EDC-8118-4D6B-8E44-5707DF2A21D2}" dt="2025-02-19T09:53:29.247" v="427" actId="1036"/>
          <ac:spMkLst>
            <pc:docMk/>
            <pc:sldMk cId="3166120029" sldId="281"/>
            <ac:spMk id="12" creationId="{2D60BAB3-6509-B1FD-2AA2-E225B4366BD2}"/>
          </ac:spMkLst>
        </pc:spChg>
        <pc:spChg chg="mod">
          <ac:chgData name="서영 장" userId="5fe372cb05549940" providerId="LiveId" clId="{A0CA3EDC-8118-4D6B-8E44-5707DF2A21D2}" dt="2025-02-19T09:53:10.912" v="408" actId="20577"/>
          <ac:spMkLst>
            <pc:docMk/>
            <pc:sldMk cId="3166120029" sldId="281"/>
            <ac:spMk id="21" creationId="{FBD4C103-5A9C-E032-9BE3-B911EF6CA73B}"/>
          </ac:spMkLst>
        </pc:spChg>
        <pc:spChg chg="mod">
          <ac:chgData name="서영 장" userId="5fe372cb05549940" providerId="LiveId" clId="{A0CA3EDC-8118-4D6B-8E44-5707DF2A21D2}" dt="2025-02-19T09:53:29.247" v="427" actId="1036"/>
          <ac:spMkLst>
            <pc:docMk/>
            <pc:sldMk cId="3166120029" sldId="281"/>
            <ac:spMk id="24" creationId="{BAF4E422-73CD-1A21-0321-33188814186A}"/>
          </ac:spMkLst>
        </pc:spChg>
        <pc:picChg chg="mod">
          <ac:chgData name="서영 장" userId="5fe372cb05549940" providerId="LiveId" clId="{A0CA3EDC-8118-4D6B-8E44-5707DF2A21D2}" dt="2025-02-19T09:53:29.247" v="427" actId="1036"/>
          <ac:picMkLst>
            <pc:docMk/>
            <pc:sldMk cId="3166120029" sldId="281"/>
            <ac:picMk id="22" creationId="{00000000-0000-0000-0000-000000000000}"/>
          </ac:picMkLst>
        </pc:picChg>
        <pc:picChg chg="mod">
          <ac:chgData name="서영 장" userId="5fe372cb05549940" providerId="LiveId" clId="{A0CA3EDC-8118-4D6B-8E44-5707DF2A21D2}" dt="2025-02-19T09:53:29.247" v="427" actId="1036"/>
          <ac:picMkLst>
            <pc:docMk/>
            <pc:sldMk cId="3166120029" sldId="281"/>
            <ac:picMk id="23" creationId="{00000000-0000-0000-0000-000000000000}"/>
          </ac:picMkLst>
        </pc:picChg>
      </pc:sldChg>
      <pc:sldChg chg="addSp delSp modSp mod">
        <pc:chgData name="서영 장" userId="5fe372cb05549940" providerId="LiveId" clId="{A0CA3EDC-8118-4D6B-8E44-5707DF2A21D2}" dt="2025-02-18T04:10:38.090" v="155" actId="20577"/>
        <pc:sldMkLst>
          <pc:docMk/>
          <pc:sldMk cId="3703246850" sldId="282"/>
        </pc:sldMkLst>
        <pc:spChg chg="mod">
          <ac:chgData name="서영 장" userId="5fe372cb05549940" providerId="LiveId" clId="{A0CA3EDC-8118-4D6B-8E44-5707DF2A21D2}" dt="2025-02-18T04:10:38.090" v="155" actId="20577"/>
          <ac:spMkLst>
            <pc:docMk/>
            <pc:sldMk cId="3703246850" sldId="282"/>
            <ac:spMk id="10" creationId="{473A89A3-DF73-BD5D-EF9A-98FE3BE876C8}"/>
          </ac:spMkLst>
        </pc:spChg>
        <pc:spChg chg="mod">
          <ac:chgData name="서영 장" userId="5fe372cb05549940" providerId="LiveId" clId="{A0CA3EDC-8118-4D6B-8E44-5707DF2A21D2}" dt="2025-02-18T04:10:34.181" v="142" actId="20577"/>
          <ac:spMkLst>
            <pc:docMk/>
            <pc:sldMk cId="3703246850" sldId="282"/>
            <ac:spMk id="12" creationId="{4A0FBDE5-9346-0A2D-C431-CA0FB7D7DFF7}"/>
          </ac:spMkLst>
        </pc:spChg>
        <pc:spChg chg="del">
          <ac:chgData name="서영 장" userId="5fe372cb05549940" providerId="LiveId" clId="{A0CA3EDC-8118-4D6B-8E44-5707DF2A21D2}" dt="2025-02-18T04:10:31.234" v="139" actId="478"/>
          <ac:spMkLst>
            <pc:docMk/>
            <pc:sldMk cId="3703246850" sldId="282"/>
            <ac:spMk id="19" creationId="{D97DCECD-263D-ADAE-E957-0A7BF5E484DB}"/>
          </ac:spMkLst>
        </pc:spChg>
        <pc:grpChg chg="add mod">
          <ac:chgData name="서영 장" userId="5fe372cb05549940" providerId="LiveId" clId="{A0CA3EDC-8118-4D6B-8E44-5707DF2A21D2}" dt="2025-02-18T04:10:32.038" v="140"/>
          <ac:grpSpMkLst>
            <pc:docMk/>
            <pc:sldMk cId="3703246850" sldId="282"/>
            <ac:grpSpMk id="9" creationId="{B12F1FD3-1F72-F9AA-2868-14C856277057}"/>
          </ac:grpSpMkLst>
        </pc:grpChg>
      </pc:sldChg>
      <pc:sldChg chg="addSp delSp modSp mod">
        <pc:chgData name="서영 장" userId="5fe372cb05549940" providerId="LiveId" clId="{A0CA3EDC-8118-4D6B-8E44-5707DF2A21D2}" dt="2025-02-18T04:10:59.488" v="174" actId="20577"/>
        <pc:sldMkLst>
          <pc:docMk/>
          <pc:sldMk cId="1596263780" sldId="283"/>
        </pc:sldMkLst>
        <pc:spChg chg="mod">
          <ac:chgData name="서영 장" userId="5fe372cb05549940" providerId="LiveId" clId="{A0CA3EDC-8118-4D6B-8E44-5707DF2A21D2}" dt="2025-02-18T04:10:46.953" v="170" actId="20577"/>
          <ac:spMkLst>
            <pc:docMk/>
            <pc:sldMk cId="1596263780" sldId="283"/>
            <ac:spMk id="10" creationId="{278D9618-2097-7FEB-5CF8-5363ABDF4BD9}"/>
          </ac:spMkLst>
        </pc:spChg>
        <pc:spChg chg="mod">
          <ac:chgData name="서영 장" userId="5fe372cb05549940" providerId="LiveId" clId="{A0CA3EDC-8118-4D6B-8E44-5707DF2A21D2}" dt="2025-02-18T04:10:59.488" v="174" actId="20577"/>
          <ac:spMkLst>
            <pc:docMk/>
            <pc:sldMk cId="1596263780" sldId="283"/>
            <ac:spMk id="12" creationId="{0CD4DFD8-4D53-F560-EF97-6CAB2764F6E6}"/>
          </ac:spMkLst>
        </pc:spChg>
        <pc:spChg chg="del">
          <ac:chgData name="서영 장" userId="5fe372cb05549940" providerId="LiveId" clId="{A0CA3EDC-8118-4D6B-8E44-5707DF2A21D2}" dt="2025-02-18T04:10:43.726" v="156" actId="478"/>
          <ac:spMkLst>
            <pc:docMk/>
            <pc:sldMk cId="1596263780" sldId="283"/>
            <ac:spMk id="19" creationId="{D97DCECD-263D-ADAE-E957-0A7BF5E484DB}"/>
          </ac:spMkLst>
        </pc:spChg>
        <pc:grpChg chg="add mod">
          <ac:chgData name="서영 장" userId="5fe372cb05549940" providerId="LiveId" clId="{A0CA3EDC-8118-4D6B-8E44-5707DF2A21D2}" dt="2025-02-18T04:10:43.811" v="157"/>
          <ac:grpSpMkLst>
            <pc:docMk/>
            <pc:sldMk cId="1596263780" sldId="283"/>
            <ac:grpSpMk id="9" creationId="{6519580F-414F-8547-4BE7-99F537A9C1F1}"/>
          </ac:grpSpMkLst>
        </pc:grpChg>
      </pc:sldChg>
      <pc:sldChg chg="addSp delSp modSp mod">
        <pc:chgData name="서영 장" userId="5fe372cb05549940" providerId="LiveId" clId="{A0CA3EDC-8118-4D6B-8E44-5707DF2A21D2}" dt="2025-02-18T04:11:08.946" v="195" actId="20577"/>
        <pc:sldMkLst>
          <pc:docMk/>
          <pc:sldMk cId="4029618346" sldId="284"/>
        </pc:sldMkLst>
        <pc:spChg chg="mod">
          <ac:chgData name="서영 장" userId="5fe372cb05549940" providerId="LiveId" clId="{A0CA3EDC-8118-4D6B-8E44-5707DF2A21D2}" dt="2025-02-18T04:11:08.946" v="195" actId="20577"/>
          <ac:spMkLst>
            <pc:docMk/>
            <pc:sldMk cId="4029618346" sldId="284"/>
            <ac:spMk id="10" creationId="{344376BB-14DD-A14C-448E-C41D7AF25CC2}"/>
          </ac:spMkLst>
        </pc:spChg>
        <pc:spChg chg="mod">
          <ac:chgData name="서영 장" userId="5fe372cb05549940" providerId="LiveId" clId="{A0CA3EDC-8118-4D6B-8E44-5707DF2A21D2}" dt="2025-02-18T04:11:03.251" v="176" actId="20577"/>
          <ac:spMkLst>
            <pc:docMk/>
            <pc:sldMk cId="4029618346" sldId="284"/>
            <ac:spMk id="12" creationId="{ACA4A81C-6EC9-33B7-C7AF-637CD2360E79}"/>
          </ac:spMkLst>
        </pc:spChg>
        <pc:spChg chg="del">
          <ac:chgData name="서영 장" userId="5fe372cb05549940" providerId="LiveId" clId="{A0CA3EDC-8118-4D6B-8E44-5707DF2A21D2}" dt="2025-02-18T04:10:54.331" v="171" actId="478"/>
          <ac:spMkLst>
            <pc:docMk/>
            <pc:sldMk cId="4029618346" sldId="284"/>
            <ac:spMk id="19" creationId="{D97DCECD-263D-ADAE-E957-0A7BF5E484DB}"/>
          </ac:spMkLst>
        </pc:spChg>
        <pc:grpChg chg="add mod">
          <ac:chgData name="서영 장" userId="5fe372cb05549940" providerId="LiveId" clId="{A0CA3EDC-8118-4D6B-8E44-5707DF2A21D2}" dt="2025-02-18T04:10:54.763" v="172"/>
          <ac:grpSpMkLst>
            <pc:docMk/>
            <pc:sldMk cId="4029618346" sldId="284"/>
            <ac:grpSpMk id="9" creationId="{5EB04078-E378-4450-AF9D-A661E5BE4F05}"/>
          </ac:grpSpMkLst>
        </pc:grpChg>
      </pc:sldChg>
    </pc:docChg>
  </pc:docChgLst>
  <pc:docChgLst>
    <pc:chgData name="Edward Kim" userId="07ceb4d8553d7c51" providerId="LiveId" clId="{ED52201C-C511-400D-A4C9-2422370D9B73}"/>
    <pc:docChg chg="custSel modSld">
      <pc:chgData name="Edward Kim" userId="07ceb4d8553d7c51" providerId="LiveId" clId="{ED52201C-C511-400D-A4C9-2422370D9B73}" dt="2025-02-14T03:20:00.905" v="1316" actId="20577"/>
      <pc:docMkLst>
        <pc:docMk/>
      </pc:docMkLst>
      <pc:sldChg chg="modSp mod">
        <pc:chgData name="Edward Kim" userId="07ceb4d8553d7c51" providerId="LiveId" clId="{ED52201C-C511-400D-A4C9-2422370D9B73}" dt="2025-02-14T03:00:45.802" v="789" actId="1036"/>
        <pc:sldMkLst>
          <pc:docMk/>
          <pc:sldMk cId="1358373600" sldId="258"/>
        </pc:sldMkLst>
        <pc:spChg chg="mod">
          <ac:chgData name="Edward Kim" userId="07ceb4d8553d7c51" providerId="LiveId" clId="{ED52201C-C511-400D-A4C9-2422370D9B73}" dt="2025-02-14T02:39:48.229" v="92" actId="313"/>
          <ac:spMkLst>
            <pc:docMk/>
            <pc:sldMk cId="1358373600" sldId="258"/>
            <ac:spMk id="25" creationId="{17C9369E-1F0F-2912-8723-902A04E49D1C}"/>
          </ac:spMkLst>
        </pc:spChg>
      </pc:sldChg>
      <pc:sldChg chg="modSp mod">
        <pc:chgData name="Edward Kim" userId="07ceb4d8553d7c51" providerId="LiveId" clId="{ED52201C-C511-400D-A4C9-2422370D9B73}" dt="2025-02-14T03:20:00.905" v="1316" actId="20577"/>
        <pc:sldMkLst>
          <pc:docMk/>
          <pc:sldMk cId="1858906118" sldId="276"/>
        </pc:sldMkLst>
        <pc:spChg chg="mod">
          <ac:chgData name="Edward Kim" userId="07ceb4d8553d7c51" providerId="LiveId" clId="{ED52201C-C511-400D-A4C9-2422370D9B73}" dt="2025-02-14T03:11:25.828" v="1050" actId="6549"/>
          <ac:spMkLst>
            <pc:docMk/>
            <pc:sldMk cId="1858906118" sldId="276"/>
            <ac:spMk id="35" creationId="{0B663732-082D-2D38-945C-09854EFFBA3A}"/>
          </ac:spMkLst>
        </pc:spChg>
        <pc:spChg chg="mod">
          <ac:chgData name="Edward Kim" userId="07ceb4d8553d7c51" providerId="LiveId" clId="{ED52201C-C511-400D-A4C9-2422370D9B73}" dt="2025-02-14T03:19:34.606" v="1265" actId="6549"/>
          <ac:spMkLst>
            <pc:docMk/>
            <pc:sldMk cId="1858906118" sldId="276"/>
            <ac:spMk id="38" creationId="{3CD91D64-C125-2661-0BD5-47AC86966179}"/>
          </ac:spMkLst>
        </pc:spChg>
        <pc:spChg chg="mod">
          <ac:chgData name="Edward Kim" userId="07ceb4d8553d7c51" providerId="LiveId" clId="{ED52201C-C511-400D-A4C9-2422370D9B73}" dt="2025-02-14T03:14:13.987" v="1190" actId="20577"/>
          <ac:spMkLst>
            <pc:docMk/>
            <pc:sldMk cId="1858906118" sldId="276"/>
            <ac:spMk id="40" creationId="{1AD708A4-B649-1A50-861E-BCB32D068603}"/>
          </ac:spMkLst>
        </pc:spChg>
        <pc:spChg chg="mod">
          <ac:chgData name="Edward Kim" userId="07ceb4d8553d7c51" providerId="LiveId" clId="{ED52201C-C511-400D-A4C9-2422370D9B73}" dt="2025-02-14T03:20:00.905" v="1316" actId="20577"/>
          <ac:spMkLst>
            <pc:docMk/>
            <pc:sldMk cId="1858906118" sldId="276"/>
            <ac:spMk id="42" creationId="{D0A22A53-4FEC-550D-F1D3-43B4219DF9B9}"/>
          </ac:spMkLst>
        </pc:spChg>
        <pc:spChg chg="mod">
          <ac:chgData name="Edward Kim" userId="07ceb4d8553d7c51" providerId="LiveId" clId="{ED52201C-C511-400D-A4C9-2422370D9B73}" dt="2025-02-14T03:14:24.969" v="1202" actId="6549"/>
          <ac:spMkLst>
            <pc:docMk/>
            <pc:sldMk cId="1858906118" sldId="276"/>
            <ac:spMk id="44" creationId="{FB206B99-95D1-E351-1154-DEF8515C7148}"/>
          </ac:spMkLst>
        </pc:spChg>
      </pc:sldChg>
      <pc:sldChg chg="delSp modSp mod">
        <pc:chgData name="Edward Kim" userId="07ceb4d8553d7c51" providerId="LiveId" clId="{ED52201C-C511-400D-A4C9-2422370D9B73}" dt="2025-02-14T03:07:23.111" v="1014" actId="20577"/>
        <pc:sldMkLst>
          <pc:docMk/>
          <pc:sldMk cId="3166120029" sldId="281"/>
        </pc:sldMkLst>
        <pc:spChg chg="mod">
          <ac:chgData name="Edward Kim" userId="07ceb4d8553d7c51" providerId="LiveId" clId="{ED52201C-C511-400D-A4C9-2422370D9B73}" dt="2025-02-14T03:07:23.111" v="1014" actId="20577"/>
          <ac:spMkLst>
            <pc:docMk/>
            <pc:sldMk cId="3166120029" sldId="281"/>
            <ac:spMk id="12" creationId="{2D60BAB3-6509-B1FD-2AA2-E225B4366BD2}"/>
          </ac:spMkLst>
        </pc:spChg>
        <pc:spChg chg="mod">
          <ac:chgData name="Edward Kim" userId="07ceb4d8553d7c51" providerId="LiveId" clId="{ED52201C-C511-400D-A4C9-2422370D9B73}" dt="2025-02-14T02:59:55.131" v="612" actId="20577"/>
          <ac:spMkLst>
            <pc:docMk/>
            <pc:sldMk cId="3166120029" sldId="281"/>
            <ac:spMk id="21" creationId="{FBD4C103-5A9C-E032-9BE3-B911EF6CA73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rgbClr val="368DDF"/>
            </a:solidFill>
            <a:ln>
              <a:noFill/>
            </a:ln>
            <a:effectLst/>
          </c:spPr>
          <c:invertIfNegative val="0"/>
          <c:cat>
            <c:numRef>
              <c:f>Sheet1!$A$2:$A$6</c:f>
              <c:numCache>
                <c:formatCode>General</c:formatCode>
                <c:ptCount val="5"/>
                <c:pt idx="0">
                  <c:v>2023</c:v>
                </c:pt>
                <c:pt idx="1">
                  <c:v>2024</c:v>
                </c:pt>
                <c:pt idx="2">
                  <c:v>2025</c:v>
                </c:pt>
                <c:pt idx="3">
                  <c:v>2026</c:v>
                </c:pt>
                <c:pt idx="4">
                  <c:v>2027</c:v>
                </c:pt>
              </c:numCache>
            </c:numRef>
          </c:cat>
          <c:val>
            <c:numRef>
              <c:f>Sheet1!$B$2:$B$6</c:f>
              <c:numCache>
                <c:formatCode>General</c:formatCode>
                <c:ptCount val="5"/>
                <c:pt idx="0">
                  <c:v>7</c:v>
                </c:pt>
                <c:pt idx="1">
                  <c:v>11</c:v>
                </c:pt>
                <c:pt idx="2">
                  <c:v>15</c:v>
                </c:pt>
                <c:pt idx="3">
                  <c:v>18</c:v>
                </c:pt>
                <c:pt idx="4">
                  <c:v>25</c:v>
                </c:pt>
              </c:numCache>
            </c:numRef>
          </c:val>
          <c:extLst>
            <c:ext xmlns:c16="http://schemas.microsoft.com/office/drawing/2014/chart" uri="{C3380CC4-5D6E-409C-BE32-E72D297353CC}">
              <c16:uniqueId val="{00000000-F17A-D74E-A638-42D419D67F6C}"/>
            </c:ext>
          </c:extLst>
        </c:ser>
        <c:dLbls>
          <c:showLegendKey val="0"/>
          <c:showVal val="0"/>
          <c:showCatName val="0"/>
          <c:showSerName val="0"/>
          <c:showPercent val="0"/>
          <c:showBubbleSize val="0"/>
        </c:dLbls>
        <c:gapWidth val="236"/>
        <c:overlap val="-28"/>
        <c:axId val="306611200"/>
        <c:axId val="142276800"/>
      </c:barChart>
      <c:lineChart>
        <c:grouping val="standard"/>
        <c:varyColors val="0"/>
        <c:ser>
          <c:idx val="1"/>
          <c:order val="1"/>
          <c:tx>
            <c:strRef>
              <c:f>Sheet1!$C$1</c:f>
              <c:strCache>
                <c:ptCount val="1"/>
                <c:pt idx="0">
                  <c:v>열2</c:v>
                </c:pt>
              </c:strCache>
            </c:strRef>
          </c:tx>
          <c:spPr>
            <a:ln w="15875" cap="rnd">
              <a:solidFill>
                <a:srgbClr val="404453"/>
              </a:solidFill>
              <a:round/>
            </a:ln>
            <a:effectLst/>
          </c:spPr>
          <c:marker>
            <c:symbol val="none"/>
          </c:marker>
          <c:cat>
            <c:numRef>
              <c:f>Sheet1!$A$2:$A$6</c:f>
              <c:numCache>
                <c:formatCode>General</c:formatCode>
                <c:ptCount val="5"/>
                <c:pt idx="0">
                  <c:v>2023</c:v>
                </c:pt>
                <c:pt idx="1">
                  <c:v>2024</c:v>
                </c:pt>
                <c:pt idx="2">
                  <c:v>2025</c:v>
                </c:pt>
                <c:pt idx="3">
                  <c:v>2026</c:v>
                </c:pt>
                <c:pt idx="4">
                  <c:v>2027</c:v>
                </c:pt>
              </c:numCache>
            </c:numRef>
          </c:cat>
          <c:val>
            <c:numRef>
              <c:f>Sheet1!$C$2:$C$6</c:f>
              <c:numCache>
                <c:formatCode>General</c:formatCode>
                <c:ptCount val="5"/>
                <c:pt idx="0">
                  <c:v>9</c:v>
                </c:pt>
                <c:pt idx="1">
                  <c:v>11.5</c:v>
                </c:pt>
                <c:pt idx="2">
                  <c:v>14</c:v>
                </c:pt>
                <c:pt idx="3">
                  <c:v>17</c:v>
                </c:pt>
                <c:pt idx="4">
                  <c:v>20</c:v>
                </c:pt>
              </c:numCache>
            </c:numRef>
          </c:val>
          <c:smooth val="0"/>
          <c:extLst>
            <c:ext xmlns:c16="http://schemas.microsoft.com/office/drawing/2014/chart" uri="{C3380CC4-5D6E-409C-BE32-E72D297353CC}">
              <c16:uniqueId val="{00000001-F17A-D74E-A638-42D419D67F6C}"/>
            </c:ext>
          </c:extLst>
        </c:ser>
        <c:dLbls>
          <c:showLegendKey val="0"/>
          <c:showVal val="0"/>
          <c:showCatName val="0"/>
          <c:showSerName val="0"/>
          <c:showPercent val="0"/>
          <c:showBubbleSize val="0"/>
        </c:dLbls>
        <c:marker val="1"/>
        <c:smooth val="0"/>
        <c:axId val="306611200"/>
        <c:axId val="142276800"/>
      </c:lineChart>
      <c:catAx>
        <c:axId val="3066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Pretendard Light" panose="02000403000000020004" pitchFamily="2" charset="-127"/>
                <a:ea typeface="Pretendard Light" panose="02000403000000020004" pitchFamily="2" charset="-127"/>
                <a:cs typeface="Pretendard Light" panose="02000403000000020004" pitchFamily="2" charset="-127"/>
              </a:defRPr>
            </a:pPr>
            <a:endParaRPr lang="ko-KR"/>
          </a:p>
        </c:txPr>
        <c:crossAx val="142276800"/>
        <c:crosses val="autoZero"/>
        <c:auto val="1"/>
        <c:lblAlgn val="ctr"/>
        <c:lblOffset val="100"/>
        <c:noMultiLvlLbl val="0"/>
      </c:catAx>
      <c:valAx>
        <c:axId val="142276800"/>
        <c:scaling>
          <c:orientation val="minMax"/>
        </c:scaling>
        <c:delete val="0"/>
        <c:axPos val="l"/>
        <c:majorGridlines>
          <c:spPr>
            <a:ln w="9525" cap="flat" cmpd="sng" algn="ctr">
              <a:solidFill>
                <a:srgbClr val="A0A7B7">
                  <a:alpha val="3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ko-KR"/>
          </a:p>
        </c:txPr>
        <c:crossAx val="3066112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계열 1</c:v>
                </c:pt>
              </c:strCache>
            </c:strRef>
          </c:tx>
          <c:spPr>
            <a:solidFill>
              <a:srgbClr val="5856E7"/>
            </a:solidFill>
            <a:ln>
              <a:noFill/>
            </a:ln>
            <a:effectLst/>
          </c:spPr>
          <c:invertIfNegative val="0"/>
          <c:cat>
            <c:strRef>
              <c:f>Sheet1!$A$2:$A$7</c:f>
              <c:strCache>
                <c:ptCount val="6"/>
                <c:pt idx="0">
                  <c:v>2020</c:v>
                </c:pt>
                <c:pt idx="1">
                  <c:v>2022E</c:v>
                </c:pt>
                <c:pt idx="2">
                  <c:v>2024E</c:v>
                </c:pt>
                <c:pt idx="3">
                  <c:v>2026E</c:v>
                </c:pt>
                <c:pt idx="4">
                  <c:v>2028E</c:v>
                </c:pt>
                <c:pt idx="5">
                  <c:v>2030E</c:v>
                </c:pt>
              </c:strCache>
            </c:strRef>
          </c:cat>
          <c:val>
            <c:numRef>
              <c:f>Sheet1!$B$2:$B$7</c:f>
              <c:numCache>
                <c:formatCode>General</c:formatCode>
                <c:ptCount val="6"/>
                <c:pt idx="0">
                  <c:v>10</c:v>
                </c:pt>
                <c:pt idx="1">
                  <c:v>20</c:v>
                </c:pt>
                <c:pt idx="2">
                  <c:v>50</c:v>
                </c:pt>
                <c:pt idx="3">
                  <c:v>100</c:v>
                </c:pt>
                <c:pt idx="4">
                  <c:v>200</c:v>
                </c:pt>
                <c:pt idx="5">
                  <c:v>300</c:v>
                </c:pt>
              </c:numCache>
            </c:numRef>
          </c:val>
          <c:extLst>
            <c:ext xmlns:c16="http://schemas.microsoft.com/office/drawing/2014/chart" uri="{C3380CC4-5D6E-409C-BE32-E72D297353CC}">
              <c16:uniqueId val="{00000000-F6A3-514C-9C78-36B485961CC0}"/>
            </c:ext>
          </c:extLst>
        </c:ser>
        <c:ser>
          <c:idx val="1"/>
          <c:order val="1"/>
          <c:tx>
            <c:strRef>
              <c:f>Sheet1!$C$1</c:f>
              <c:strCache>
                <c:ptCount val="1"/>
                <c:pt idx="0">
                  <c:v>계열 2</c:v>
                </c:pt>
              </c:strCache>
            </c:strRef>
          </c:tx>
          <c:spPr>
            <a:solidFill>
              <a:srgbClr val="368DDF">
                <a:alpha val="20000"/>
              </a:srgbClr>
            </a:solidFill>
            <a:ln>
              <a:noFill/>
            </a:ln>
            <a:effectLst/>
          </c:spPr>
          <c:invertIfNegative val="0"/>
          <c:cat>
            <c:strRef>
              <c:f>Sheet1!$A$2:$A$7</c:f>
              <c:strCache>
                <c:ptCount val="6"/>
                <c:pt idx="0">
                  <c:v>2020</c:v>
                </c:pt>
                <c:pt idx="1">
                  <c:v>2022E</c:v>
                </c:pt>
                <c:pt idx="2">
                  <c:v>2024E</c:v>
                </c:pt>
                <c:pt idx="3">
                  <c:v>2026E</c:v>
                </c:pt>
                <c:pt idx="4">
                  <c:v>2028E</c:v>
                </c:pt>
                <c:pt idx="5">
                  <c:v>2030E</c:v>
                </c:pt>
              </c:strCache>
            </c:strRef>
          </c:cat>
          <c:val>
            <c:numRef>
              <c:f>Sheet1!$C$2:$C$7</c:f>
              <c:numCache>
                <c:formatCode>General</c:formatCode>
                <c:ptCount val="6"/>
                <c:pt idx="0">
                  <c:v>170</c:v>
                </c:pt>
                <c:pt idx="1">
                  <c:v>180</c:v>
                </c:pt>
                <c:pt idx="2">
                  <c:v>200</c:v>
                </c:pt>
                <c:pt idx="3">
                  <c:v>240</c:v>
                </c:pt>
                <c:pt idx="4">
                  <c:v>270</c:v>
                </c:pt>
                <c:pt idx="5">
                  <c:v>350</c:v>
                </c:pt>
              </c:numCache>
            </c:numRef>
          </c:val>
          <c:extLst>
            <c:ext xmlns:c16="http://schemas.microsoft.com/office/drawing/2014/chart" uri="{C3380CC4-5D6E-409C-BE32-E72D297353CC}">
              <c16:uniqueId val="{00000003-F6A3-514C-9C78-36B485961CC0}"/>
            </c:ext>
          </c:extLst>
        </c:ser>
        <c:dLbls>
          <c:showLegendKey val="0"/>
          <c:showVal val="0"/>
          <c:showCatName val="0"/>
          <c:showSerName val="0"/>
          <c:showPercent val="0"/>
          <c:showBubbleSize val="0"/>
        </c:dLbls>
        <c:gapWidth val="150"/>
        <c:overlap val="100"/>
        <c:axId val="306535936"/>
        <c:axId val="306226304"/>
      </c:barChart>
      <c:catAx>
        <c:axId val="30653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Pretendard Light" panose="02000403000000020004" pitchFamily="2" charset="-127"/>
                <a:ea typeface="Pretendard Light" panose="02000403000000020004" pitchFamily="2" charset="-127"/>
                <a:cs typeface="Pretendard Light" panose="02000403000000020004" pitchFamily="2" charset="-127"/>
              </a:defRPr>
            </a:pPr>
            <a:endParaRPr lang="ko-KR"/>
          </a:p>
        </c:txPr>
        <c:crossAx val="306226304"/>
        <c:crosses val="autoZero"/>
        <c:auto val="1"/>
        <c:lblAlgn val="ctr"/>
        <c:lblOffset val="100"/>
        <c:noMultiLvlLbl val="0"/>
      </c:catAx>
      <c:valAx>
        <c:axId val="306226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653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49F1C1E-8598-7E4E-9EEE-8C5DB6793A9C}" type="datetimeFigureOut">
              <a:rPr kumimoji="1" lang="ko-KR" altLang="en-US" smtClean="0"/>
              <a:t>2025-02-19</a:t>
            </a:fld>
            <a:endParaRPr kumimoji="1" lang="ko-KR" altLang="en-US"/>
          </a:p>
        </p:txBody>
      </p:sp>
      <p:sp>
        <p:nvSpPr>
          <p:cNvPr id="4" name="슬라이드 이미지 개체 틀 3"/>
          <p:cNvSpPr>
            <a:spLocks noGrp="1" noRot="1" noChangeAspect="1"/>
          </p:cNvSpPr>
          <p:nvPr>
            <p:ph type="sldImg" idx="2"/>
          </p:nvPr>
        </p:nvSpPr>
        <p:spPr>
          <a:xfrm>
            <a:off x="2239963" y="1241425"/>
            <a:ext cx="2317750" cy="335121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4BFFEB2B-20C6-C846-A9B5-0CB73F6E9E63}" type="slidenum">
              <a:rPr kumimoji="1" lang="ko-KR" altLang="en-US" smtClean="0"/>
              <a:t>‹#›</a:t>
            </a:fld>
            <a:endParaRPr kumimoji="1" lang="ko-KR" altLang="en-US"/>
          </a:p>
        </p:txBody>
      </p:sp>
    </p:spTree>
    <p:extLst>
      <p:ext uri="{BB962C8B-B14F-4D97-AF65-F5344CB8AC3E}">
        <p14:creationId xmlns:p14="http://schemas.microsoft.com/office/powerpoint/2010/main" val="3767692966"/>
      </p:ext>
    </p:extLst>
  </p:cSld>
  <p:clrMap bg1="lt1" tx1="dk1" bg2="lt2" tx2="dk2" accent1="accent1" accent2="accent2" accent3="accent3" accent4="accent4" accent5="accent5" accent6="accent6" hlink="hlink" folHlink="folHlink"/>
  <p:notesStyle>
    <a:lvl1pPr marL="0" algn="l" defTabSz="804565" rtl="0" eaLnBrk="1" latinLnBrk="1" hangingPunct="1">
      <a:defRPr sz="1056" kern="1200">
        <a:solidFill>
          <a:schemeClr val="tx1"/>
        </a:solidFill>
        <a:latin typeface="+mn-lt"/>
        <a:ea typeface="+mn-ea"/>
        <a:cs typeface="+mn-cs"/>
      </a:defRPr>
    </a:lvl1pPr>
    <a:lvl2pPr marL="402282" algn="l" defTabSz="804565" rtl="0" eaLnBrk="1" latinLnBrk="1" hangingPunct="1">
      <a:defRPr sz="1056" kern="1200">
        <a:solidFill>
          <a:schemeClr val="tx1"/>
        </a:solidFill>
        <a:latin typeface="+mn-lt"/>
        <a:ea typeface="+mn-ea"/>
        <a:cs typeface="+mn-cs"/>
      </a:defRPr>
    </a:lvl2pPr>
    <a:lvl3pPr marL="804565" algn="l" defTabSz="804565" rtl="0" eaLnBrk="1" latinLnBrk="1" hangingPunct="1">
      <a:defRPr sz="1056" kern="1200">
        <a:solidFill>
          <a:schemeClr val="tx1"/>
        </a:solidFill>
        <a:latin typeface="+mn-lt"/>
        <a:ea typeface="+mn-ea"/>
        <a:cs typeface="+mn-cs"/>
      </a:defRPr>
    </a:lvl3pPr>
    <a:lvl4pPr marL="1206848" algn="l" defTabSz="804565" rtl="0" eaLnBrk="1" latinLnBrk="1" hangingPunct="1">
      <a:defRPr sz="1056" kern="1200">
        <a:solidFill>
          <a:schemeClr val="tx1"/>
        </a:solidFill>
        <a:latin typeface="+mn-lt"/>
        <a:ea typeface="+mn-ea"/>
        <a:cs typeface="+mn-cs"/>
      </a:defRPr>
    </a:lvl4pPr>
    <a:lvl5pPr marL="1609131" algn="l" defTabSz="804565" rtl="0" eaLnBrk="1" latinLnBrk="1" hangingPunct="1">
      <a:defRPr sz="1056" kern="1200">
        <a:solidFill>
          <a:schemeClr val="tx1"/>
        </a:solidFill>
        <a:latin typeface="+mn-lt"/>
        <a:ea typeface="+mn-ea"/>
        <a:cs typeface="+mn-cs"/>
      </a:defRPr>
    </a:lvl5pPr>
    <a:lvl6pPr marL="2011413" algn="l" defTabSz="804565" rtl="0" eaLnBrk="1" latinLnBrk="1" hangingPunct="1">
      <a:defRPr sz="1056" kern="1200">
        <a:solidFill>
          <a:schemeClr val="tx1"/>
        </a:solidFill>
        <a:latin typeface="+mn-lt"/>
        <a:ea typeface="+mn-ea"/>
        <a:cs typeface="+mn-cs"/>
      </a:defRPr>
    </a:lvl6pPr>
    <a:lvl7pPr marL="2413695" algn="l" defTabSz="804565" rtl="0" eaLnBrk="1" latinLnBrk="1" hangingPunct="1">
      <a:defRPr sz="1056" kern="1200">
        <a:solidFill>
          <a:schemeClr val="tx1"/>
        </a:solidFill>
        <a:latin typeface="+mn-lt"/>
        <a:ea typeface="+mn-ea"/>
        <a:cs typeface="+mn-cs"/>
      </a:defRPr>
    </a:lvl7pPr>
    <a:lvl8pPr marL="2815978" algn="l" defTabSz="804565" rtl="0" eaLnBrk="1" latinLnBrk="1" hangingPunct="1">
      <a:defRPr sz="1056" kern="1200">
        <a:solidFill>
          <a:schemeClr val="tx1"/>
        </a:solidFill>
        <a:latin typeface="+mn-lt"/>
        <a:ea typeface="+mn-ea"/>
        <a:cs typeface="+mn-cs"/>
      </a:defRPr>
    </a:lvl8pPr>
    <a:lvl9pPr marL="3218261" algn="l" defTabSz="804565" rtl="0" eaLnBrk="1" latinLnBrk="1" hangingPunct="1">
      <a:defRPr sz="10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ko-KR" altLang="en-US"/>
              <a:t>마스터 제목 스타일 편집</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AEA8CC1F-5180-E446-A7CE-91FD039A97AA}" type="datetime1">
              <a:rPr kumimoji="1" lang="ko-KR" altLang="en-US" smtClean="0"/>
              <a:t>2025-02-19</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10933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2C59E8C-0DD1-D64D-981B-8CEECE149402}" type="datetime1">
              <a:rPr kumimoji="1" lang="ko-KR" altLang="en-US" smtClean="0"/>
              <a:t>2025-02-19</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7677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4A83F8F-C864-3C44-A5BF-6874EC459985}" type="datetime1">
              <a:rPr kumimoji="1" lang="ko-KR" altLang="en-US" smtClean="0"/>
              <a:t>2025-02-19</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141281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85B9D434-8703-0B4F-B0FD-AFB829DD8744}" type="datetime1">
              <a:rPr kumimoji="1" lang="ko-KR" altLang="en-US" smtClean="0"/>
              <a:t>2025-02-19</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165472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ko-KR" altLang="en-US"/>
              <a:t>마스터 제목 스타일 편집</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9179D3FE-64D8-504D-AB83-DAEBE8F53325}" type="datetime1">
              <a:rPr kumimoji="1" lang="ko-KR" altLang="en-US" smtClean="0"/>
              <a:t>2025-02-19</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89087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8EABA527-FBF3-A047-A4A7-72721E869D18}" type="datetime1">
              <a:rPr kumimoji="1" lang="ko-KR" altLang="en-US" smtClean="0"/>
              <a:t>2025-02-19</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304488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472381" y="3618442"/>
            <a:ext cx="2901255" cy="532218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3471863" y="3618442"/>
            <a:ext cx="2915543" cy="532218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EBA18186-8C3A-614F-90D8-56031CB5DC0F}" type="datetime1">
              <a:rPr kumimoji="1" lang="ko-KR" altLang="en-US" smtClean="0"/>
              <a:t>2025-02-19</a:t>
            </a:fld>
            <a:endParaRPr kumimoji="1" lang="ko-KR" altLang="en-US"/>
          </a:p>
        </p:txBody>
      </p:sp>
      <p:sp>
        <p:nvSpPr>
          <p:cNvPr id="8" name="Footer Placeholder 7"/>
          <p:cNvSpPr>
            <a:spLocks noGrp="1"/>
          </p:cNvSpPr>
          <p:nvPr>
            <p:ph type="ftr" sz="quarter" idx="11"/>
          </p:nvPr>
        </p:nvSpPr>
        <p:spPr/>
        <p:txBody>
          <a:bodyPr/>
          <a:lstStyle/>
          <a:p>
            <a:endParaRPr kumimoji="1" lang="ko-KR" altLang="en-US"/>
          </a:p>
        </p:txBody>
      </p:sp>
      <p:sp>
        <p:nvSpPr>
          <p:cNvPr id="9" name="Slide Number Placeholder 8"/>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263315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E5190F8E-FFBE-664C-9C68-C28619698CB7}" type="datetime1">
              <a:rPr kumimoji="1" lang="ko-KR" altLang="en-US" smtClean="0"/>
              <a:t>2025-02-19</a:t>
            </a:fld>
            <a:endParaRPr kumimoji="1" lang="ko-KR" altLang="en-US"/>
          </a:p>
        </p:txBody>
      </p:sp>
      <p:sp>
        <p:nvSpPr>
          <p:cNvPr id="4" name="Footer Placeholder 3"/>
          <p:cNvSpPr>
            <a:spLocks noGrp="1"/>
          </p:cNvSpPr>
          <p:nvPr>
            <p:ph type="ftr" sz="quarter" idx="11"/>
          </p:nvPr>
        </p:nvSpPr>
        <p:spPr/>
        <p:txBody>
          <a:bodyPr/>
          <a:lstStyle/>
          <a:p>
            <a:endParaRPr kumimoji="1" lang="ko-KR" altLang="en-US"/>
          </a:p>
        </p:txBody>
      </p:sp>
      <p:sp>
        <p:nvSpPr>
          <p:cNvPr id="5" name="Slide Number Placeholder 4"/>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357292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DD77D-1CC9-4A43-8B8C-14918CABD0CC}" type="datetime1">
              <a:rPr kumimoji="1" lang="ko-KR" altLang="en-US" smtClean="0"/>
              <a:t>2025-02-19</a:t>
            </a:fld>
            <a:endParaRPr kumimoji="1" lang="ko-KR" altLang="en-US"/>
          </a:p>
        </p:txBody>
      </p:sp>
      <p:sp>
        <p:nvSpPr>
          <p:cNvPr id="3" name="Footer Placeholder 2"/>
          <p:cNvSpPr>
            <a:spLocks noGrp="1"/>
          </p:cNvSpPr>
          <p:nvPr>
            <p:ph type="ftr" sz="quarter" idx="11"/>
          </p:nvPr>
        </p:nvSpPr>
        <p:spPr/>
        <p:txBody>
          <a:bodyPr/>
          <a:lstStyle/>
          <a:p>
            <a:endParaRPr kumimoji="1" lang="ko-KR" altLang="en-US"/>
          </a:p>
        </p:txBody>
      </p:sp>
      <p:sp>
        <p:nvSpPr>
          <p:cNvPr id="4" name="Slide Number Placeholder 3"/>
          <p:cNvSpPr>
            <a:spLocks noGrp="1"/>
          </p:cNvSpPr>
          <p:nvPr>
            <p:ph type="sldNum" sz="quarter" idx="12"/>
          </p:nvPr>
        </p:nvSpPr>
        <p:spPr/>
        <p:txBody>
          <a:bodyPr/>
          <a:lstStyle/>
          <a:p>
            <a:fld id="{614A58F3-975B-2646-A570-6A3DE1CFA028}" type="slidenum">
              <a:rPr kumimoji="1" lang="ko-KR" altLang="en-US" smtClean="0"/>
              <a:pPr/>
              <a:t>‹#›</a:t>
            </a:fld>
            <a:endParaRPr kumimoji="1" lang="ko-KR" altLang="en-US"/>
          </a:p>
        </p:txBody>
      </p:sp>
    </p:spTree>
    <p:extLst>
      <p:ext uri="{BB962C8B-B14F-4D97-AF65-F5344CB8AC3E}">
        <p14:creationId xmlns:p14="http://schemas.microsoft.com/office/powerpoint/2010/main" val="157431182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ko-KR" altLang="en-US"/>
              <a:t>마스터 제목 스타일 편집</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DD0ED3C9-5E91-CC47-8057-91B1918A9003}" type="datetime1">
              <a:rPr kumimoji="1" lang="ko-KR" altLang="en-US" smtClean="0"/>
              <a:t>2025-02-19</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221987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4011CAC-361C-ED49-9F83-8A55B2A106F1}" type="datetime1">
              <a:rPr kumimoji="1" lang="ko-KR" altLang="en-US" smtClean="0"/>
              <a:t>2025-02-19</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35363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10030AF8-6A99-E348-B736-BA3D3908056C}" type="datetime1">
              <a:rPr kumimoji="1" lang="ko-KR" altLang="en-US" smtClean="0"/>
              <a:t>2025-02-19</a:t>
            </a:fld>
            <a:endParaRPr kumimoji="1" lang="ko-KR"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ko-KR"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14A58F3-975B-2646-A570-6A3DE1CFA028}" type="slidenum">
              <a:rPr kumimoji="1" lang="ko-KR" altLang="en-US" smtClean="0"/>
              <a:t>‹#›</a:t>
            </a:fld>
            <a:endParaRPr kumimoji="1" lang="ko-KR" altLang="en-US"/>
          </a:p>
        </p:txBody>
      </p:sp>
    </p:spTree>
    <p:extLst>
      <p:ext uri="{BB962C8B-B14F-4D97-AF65-F5344CB8AC3E}">
        <p14:creationId xmlns:p14="http://schemas.microsoft.com/office/powerpoint/2010/main" val="3837133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www.joongang.co.kr/article/25076664" TargetMode="External"/><Relationship Id="rId3" Type="http://schemas.openxmlformats.org/officeDocument/2006/relationships/hyperlink" Target="https://jurnal.narotama.ac.id/index.php/ijebd/article/view/1121" TargetMode="External"/><Relationship Id="rId7" Type="http://schemas.openxmlformats.org/officeDocument/2006/relationships/hyperlink" Target="https://www.pwc.com/us/en/services/consulting/deals/library/blockchain-ma-deals.html" TargetMode="External"/><Relationship Id="rId12" Type="http://schemas.microsoft.com/office/2007/relationships/hdphoto" Target="../media/hdphoto1.wdp"/><Relationship Id="rId2" Type="http://schemas.openxmlformats.org/officeDocument/2006/relationships/hyperlink" Target="https://www.reuters.com/markets/us/global-ma-volumes-hit-re-cord-high-2021-breach-5-trillion" TargetMode="External"/><Relationship Id="rId1" Type="http://schemas.openxmlformats.org/officeDocument/2006/relationships/slideLayout" Target="../slideLayouts/slideLayout7.xml"/><Relationship Id="rId6" Type="http://schemas.openxmlformats.org/officeDocument/2006/relationships/hyperlink" Target="https://www.linkedin.com/pulse/role-blockchain-cryptocurrencies-ma-marc-suidan-mba-cpa" TargetMode="External"/><Relationship Id="rId11" Type="http://schemas.openxmlformats.org/officeDocument/2006/relationships/image" Target="../media/image4.png"/><Relationship Id="rId5" Type="http://schemas.openxmlformats.org/officeDocument/2006/relationships/hyperlink" Target="http://www.clairfield.com/wp-content/uploads/Blockchain-and-Smart-Contracts-in-MA2019.03.12.pdf" TargetMode="External"/><Relationship Id="rId10" Type="http://schemas.openxmlformats.org/officeDocument/2006/relationships/hyperlink" Target="https://www.roedl.com/insights/ma-dialog/2020-10/blockchain-based-business-models-ma-outlook" TargetMode="External"/><Relationship Id="rId4" Type="http://schemas.openxmlformats.org/officeDocument/2006/relationships/hyperlink" Target="https://heinonline.org/HOL/LandingPage?handle=hein.journals/ibuslj2021&amp;div=30&amp;id=&amp;page=" TargetMode="External"/><Relationship Id="rId9" Type="http://schemas.openxmlformats.org/officeDocument/2006/relationships/hyperlink" Target="https://www.ajunews.com/view/20220509111155432"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7FA"/>
        </a:solidFill>
        <a:effectLst/>
      </p:bgPr>
    </p:bg>
    <p:spTree>
      <p:nvGrpSpPr>
        <p:cNvPr id="1" name=""/>
        <p:cNvGrpSpPr/>
        <p:nvPr/>
      </p:nvGrpSpPr>
      <p:grpSpPr>
        <a:xfrm>
          <a:off x="0" y="0"/>
          <a:ext cx="0" cy="0"/>
          <a:chOff x="0" y="0"/>
          <a:chExt cx="0" cy="0"/>
        </a:xfrm>
      </p:grpSpPr>
      <p:pic>
        <p:nvPicPr>
          <p:cNvPr id="3" name="그림 2" descr="화장실이(가) 표시된 사진&#10;&#10;중간 신뢰도로 자동 생성된 설명">
            <a:extLst>
              <a:ext uri="{FF2B5EF4-FFF2-40B4-BE49-F238E27FC236}">
                <a16:creationId xmlns:a16="http://schemas.microsoft.com/office/drawing/2014/main" id="{99AE0636-C03C-B4B8-97D0-CC1DC6AFFCB5}"/>
              </a:ext>
            </a:extLst>
          </p:cNvPr>
          <p:cNvPicPr>
            <a:picLocks noChangeAspect="1"/>
          </p:cNvPicPr>
          <p:nvPr/>
        </p:nvPicPr>
        <p:blipFill rotWithShape="1">
          <a:blip r:embed="rId2"/>
          <a:srcRect t="13977" r="8122" b="8486"/>
          <a:stretch/>
        </p:blipFill>
        <p:spPr>
          <a:xfrm>
            <a:off x="471487" y="4579338"/>
            <a:ext cx="5644738" cy="4763631"/>
          </a:xfrm>
          <a:prstGeom prst="rect">
            <a:avLst/>
          </a:prstGeom>
        </p:spPr>
      </p:pic>
      <p:pic>
        <p:nvPicPr>
          <p:cNvPr id="13" name="그림 12">
            <a:extLst>
              <a:ext uri="{FF2B5EF4-FFF2-40B4-BE49-F238E27FC236}">
                <a16:creationId xmlns:a16="http://schemas.microsoft.com/office/drawing/2014/main" id="{79FDECDE-4F89-E8B4-B7AE-F928813738F0}"/>
              </a:ext>
            </a:extLst>
          </p:cNvPr>
          <p:cNvPicPr>
            <a:picLocks noChangeAspect="1"/>
          </p:cNvPicPr>
          <p:nvPr/>
        </p:nvPicPr>
        <p:blipFill>
          <a:blip r:embed="rId3">
            <a:alphaModFix amt="20000"/>
          </a:blip>
          <a:stretch>
            <a:fillRect/>
          </a:stretch>
        </p:blipFill>
        <p:spPr>
          <a:xfrm rot="5400000">
            <a:off x="-1524001" y="1523999"/>
            <a:ext cx="9906000" cy="6858001"/>
          </a:xfrm>
          <a:prstGeom prst="rect">
            <a:avLst/>
          </a:prstGeom>
        </p:spPr>
      </p:pic>
      <p:sp>
        <p:nvSpPr>
          <p:cNvPr id="10" name="직사각형 9">
            <a:extLst>
              <a:ext uri="{FF2B5EF4-FFF2-40B4-BE49-F238E27FC236}">
                <a16:creationId xmlns:a16="http://schemas.microsoft.com/office/drawing/2014/main" id="{E1EDB333-DD0F-AC07-4E29-5530F5F8AB55}"/>
              </a:ext>
            </a:extLst>
          </p:cNvPr>
          <p:cNvSpPr/>
          <p:nvPr/>
        </p:nvSpPr>
        <p:spPr>
          <a:xfrm>
            <a:off x="2631587" y="1990741"/>
            <a:ext cx="1594826" cy="284656"/>
          </a:xfrm>
          <a:prstGeom prst="rect">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TextBox 6">
            <a:extLst>
              <a:ext uri="{FF2B5EF4-FFF2-40B4-BE49-F238E27FC236}">
                <a16:creationId xmlns:a16="http://schemas.microsoft.com/office/drawing/2014/main" id="{9A7A735A-C307-1B1D-378C-60FF491B5DC8}"/>
              </a:ext>
            </a:extLst>
          </p:cNvPr>
          <p:cNvSpPr txBox="1"/>
          <p:nvPr/>
        </p:nvSpPr>
        <p:spPr>
          <a:xfrm>
            <a:off x="606632" y="2575296"/>
            <a:ext cx="5644738" cy="685893"/>
          </a:xfrm>
          <a:prstGeom prst="rect">
            <a:avLst/>
          </a:prstGeom>
          <a:noFill/>
        </p:spPr>
        <p:txBody>
          <a:bodyPr wrap="square">
            <a:spAutoFit/>
          </a:bodyPr>
          <a:lstStyle/>
          <a:p>
            <a:pPr algn="ctr"/>
            <a:r>
              <a:rPr lang="en" altLang="ko-KR" sz="3857" b="1" dirty="0">
                <a:gradFill>
                  <a:gsLst>
                    <a:gs pos="0">
                      <a:srgbClr val="368DDF"/>
                    </a:gs>
                    <a:gs pos="100000">
                      <a:srgbClr val="28DFAD"/>
                    </a:gs>
                  </a:gsLst>
                  <a:lin ang="21594000" scaled="0"/>
                </a:gradFill>
                <a:latin typeface="Pretendard" panose="02000503000000020004" pitchFamily="2" charset="-127"/>
                <a:ea typeface="Pretendard" panose="02000503000000020004" pitchFamily="2" charset="-127"/>
                <a:cs typeface="Pretendard" panose="02000503000000020004" pitchFamily="2" charset="-127"/>
              </a:rPr>
              <a:t>AI WEALTH</a:t>
            </a:r>
            <a:r>
              <a:rPr lang="ko-KR" altLang="en-US" sz="3857" b="1" dirty="0">
                <a:gradFill>
                  <a:gsLst>
                    <a:gs pos="0">
                      <a:srgbClr val="368DDF"/>
                    </a:gs>
                    <a:gs pos="100000">
                      <a:srgbClr val="28DFAD"/>
                    </a:gs>
                  </a:gsLst>
                  <a:lin ang="21594000" scaled="0"/>
                </a:gradFill>
                <a:latin typeface="Pretendard" panose="02000503000000020004" pitchFamily="2" charset="-127"/>
                <a:ea typeface="Pretendard" panose="02000503000000020004" pitchFamily="2" charset="-127"/>
                <a:cs typeface="Pretendard" panose="02000503000000020004" pitchFamily="2" charset="-127"/>
              </a:rPr>
              <a:t> </a:t>
            </a:r>
            <a:r>
              <a:rPr lang="en-US" altLang="ko-KR" sz="3857" b="1" dirty="0">
                <a:gradFill>
                  <a:gsLst>
                    <a:gs pos="0">
                      <a:srgbClr val="368DDF"/>
                    </a:gs>
                    <a:gs pos="100000">
                      <a:srgbClr val="28DFAD"/>
                    </a:gs>
                  </a:gsLst>
                  <a:lin ang="21594000" scaled="0"/>
                </a:gradFill>
                <a:latin typeface="Pretendard" panose="02000503000000020004" pitchFamily="2" charset="-127"/>
                <a:ea typeface="Pretendard" panose="02000503000000020004" pitchFamily="2" charset="-127"/>
                <a:cs typeface="Pretendard" panose="02000503000000020004" pitchFamily="2" charset="-127"/>
              </a:rPr>
              <a:t>PROJECT</a:t>
            </a:r>
            <a:endParaRPr lang="en" altLang="ko-KR" sz="1000" dirty="0">
              <a:gradFill>
                <a:gsLst>
                  <a:gs pos="0">
                    <a:srgbClr val="368DDF"/>
                  </a:gs>
                  <a:gs pos="100000">
                    <a:srgbClr val="28DFAD"/>
                  </a:gs>
                </a:gsLst>
                <a:lin ang="21594000" scaled="0"/>
              </a:gradFill>
              <a:latin typeface="Pretendard" panose="02000503000000020004" pitchFamily="2" charset="-127"/>
              <a:ea typeface="Pretendard" panose="02000503000000020004" pitchFamily="2" charset="-127"/>
              <a:cs typeface="Pretendard" panose="02000503000000020004" pitchFamily="2" charset="-127"/>
            </a:endParaRPr>
          </a:p>
        </p:txBody>
      </p:sp>
      <p:sp>
        <p:nvSpPr>
          <p:cNvPr id="9" name="TextBox 8">
            <a:extLst>
              <a:ext uri="{FF2B5EF4-FFF2-40B4-BE49-F238E27FC236}">
                <a16:creationId xmlns:a16="http://schemas.microsoft.com/office/drawing/2014/main" id="{A3C6D95C-E4ED-96C3-B8EB-B5A99DC93B34}"/>
              </a:ext>
            </a:extLst>
          </p:cNvPr>
          <p:cNvSpPr txBox="1"/>
          <p:nvPr/>
        </p:nvSpPr>
        <p:spPr>
          <a:xfrm>
            <a:off x="2631587" y="1990173"/>
            <a:ext cx="1594826" cy="312265"/>
          </a:xfrm>
          <a:prstGeom prst="rect">
            <a:avLst/>
          </a:prstGeom>
          <a:noFill/>
        </p:spPr>
        <p:txBody>
          <a:bodyPr wrap="square">
            <a:spAutoFit/>
          </a:bodyPr>
          <a:lstStyle/>
          <a:p>
            <a:pPr algn="ctr"/>
            <a:r>
              <a:rPr lang="en" altLang="ko-KR" sz="1429" spc="214"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WHITEPAPER</a:t>
            </a:r>
            <a:endParaRPr lang="en" altLang="ko-KR" sz="429" spc="214"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1" name="TextBox 10">
            <a:extLst>
              <a:ext uri="{FF2B5EF4-FFF2-40B4-BE49-F238E27FC236}">
                <a16:creationId xmlns:a16="http://schemas.microsoft.com/office/drawing/2014/main" id="{B588E40C-61F1-1760-257B-453FC5219AE5}"/>
              </a:ext>
            </a:extLst>
          </p:cNvPr>
          <p:cNvSpPr txBox="1"/>
          <p:nvPr/>
        </p:nvSpPr>
        <p:spPr>
          <a:xfrm>
            <a:off x="1384495" y="3204145"/>
            <a:ext cx="4089011" cy="268215"/>
          </a:xfrm>
          <a:prstGeom prst="rect">
            <a:avLst/>
          </a:prstGeom>
          <a:noFill/>
        </p:spPr>
        <p:txBody>
          <a:bodyPr wrap="square">
            <a:spAutoFit/>
          </a:bodyPr>
          <a:lstStyle/>
          <a:p>
            <a:pPr algn="ctr"/>
            <a:r>
              <a:rPr lang="en" altLang="ko-KR" sz="1143" dirty="0">
                <a:solidFill>
                  <a:srgbClr val="333333"/>
                </a:solidFill>
                <a:latin typeface="Pretendard Light" panose="02000403000000020004" pitchFamily="2" charset="-127"/>
                <a:ea typeface="Pretendard Light" panose="02000403000000020004" pitchFamily="2" charset="-127"/>
                <a:cs typeface="Pretendard Light" panose="02000403000000020004" pitchFamily="2" charset="-127"/>
              </a:rPr>
              <a:t>Web 3.0 based M&amp;A Platform Ver. 0.1 (2025) </a:t>
            </a:r>
            <a:endParaRPr lang="en" altLang="ko-KR" sz="1143" dirty="0">
              <a:latin typeface="Pretendard Light" panose="02000403000000020004" pitchFamily="2" charset="-127"/>
              <a:ea typeface="Pretendard Light" panose="02000403000000020004" pitchFamily="2" charset="-127"/>
              <a:cs typeface="Pretendard Light" panose="02000403000000020004" pitchFamily="2" charset="-127"/>
            </a:endParaRPr>
          </a:p>
        </p:txBody>
      </p:sp>
      <p:pic>
        <p:nvPicPr>
          <p:cNvPr id="5" name="그림 4" descr="그래픽, 폰트, 스크린샷, 그래픽 디자인이(가) 표시된 사진&#10;&#10;자동 생성된 설명">
            <a:extLst>
              <a:ext uri="{FF2B5EF4-FFF2-40B4-BE49-F238E27FC236}">
                <a16:creationId xmlns:a16="http://schemas.microsoft.com/office/drawing/2014/main" id="{2A238674-B3F6-01C9-9470-9CF76CF04671}"/>
              </a:ext>
            </a:extLst>
          </p:cNvPr>
          <p:cNvPicPr>
            <a:picLocks noChangeAspect="1"/>
          </p:cNvPicPr>
          <p:nvPr/>
        </p:nvPicPr>
        <p:blipFill>
          <a:blip r:embed="rId4"/>
          <a:stretch>
            <a:fillRect/>
          </a:stretch>
        </p:blipFill>
        <p:spPr>
          <a:xfrm>
            <a:off x="3242724" y="705536"/>
            <a:ext cx="372553" cy="123748"/>
          </a:xfrm>
          <a:prstGeom prst="rect">
            <a:avLst/>
          </a:prstGeom>
        </p:spPr>
      </p:pic>
    </p:spTree>
    <p:extLst>
      <p:ext uri="{BB962C8B-B14F-4D97-AF65-F5344CB8AC3E}">
        <p14:creationId xmlns:p14="http://schemas.microsoft.com/office/powerpoint/2010/main" val="26904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9</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668681"/>
            <a:ext cx="4756409" cy="410625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marL="204111" indent="-204111" algn="l">
              <a:buFont typeface="Arial" panose="020B0604020202020204" pitchFamily="34" charset="0"/>
              <a:buChar char="•"/>
            </a:pPr>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Target Identification</a:t>
            </a:r>
            <a:r>
              <a:rPr lang="ko-KR" altLang="en-US" sz="929" dirty="0">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929" dirty="0"/>
              <a:t>: AI automates the process of identifying suitable target companies, improving accuracy and efficiency. By utilizing big data analysis and machine learning algorithms, AI can rapidly assess market trends, company performance, and competitive landscapes to pinpoint ideal acquisition targets. </a:t>
            </a:r>
          </a:p>
          <a:p>
            <a:pPr marL="204111" indent="-204111" algn="l">
              <a:buFont typeface="Arial" panose="020B0604020202020204" pitchFamily="34" charset="0"/>
              <a:buChar char="•"/>
            </a:pPr>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Due Diligence Process </a:t>
            </a:r>
            <a:r>
              <a:rPr lang="en-US" altLang="ko-KR" sz="929" dirty="0"/>
              <a:t>: AI enhances due diligence by analyzing vast amounts of data related to business operations, financial health, legal compliance, and regulations, ensuring greater accuracy and completeness in the evaluation process. </a:t>
            </a:r>
          </a:p>
          <a:p>
            <a:pPr marL="204111" indent="-204111">
              <a:buFont typeface="Arial" panose="020B0604020202020204" pitchFamily="34" charset="0"/>
              <a:buChar char="•"/>
            </a:pPr>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Simulation &amp; Prediction</a:t>
            </a:r>
            <a:r>
              <a:rPr lang="ko-KR" altLang="en-US" sz="929" dirty="0">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929" dirty="0"/>
              <a:t>: AI is used to simulate various scenarios and predict future performance. This helps assess post-M&amp;A synergies and business outcomes, enabling companies to develop strategic plans.</a:t>
            </a:r>
          </a:p>
          <a:p>
            <a:pPr marL="204111" indent="-204111">
              <a:buFont typeface="Arial" panose="020B0604020202020204" pitchFamily="34" charset="0"/>
              <a:buChar char="•"/>
            </a:pPr>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Integration &amp; Change Management </a:t>
            </a:r>
            <a:r>
              <a:rPr lang="en-US" altLang="ko-KR" sz="929" dirty="0"/>
              <a:t>: After an M&amp;A deal, corporate integration and change management are crucial. AI supports and optimizes these processes by improving human resource management, project timelines, and system integration for seamless operations. </a:t>
            </a:r>
            <a:endParaRPr lang="ko-KR" altLang="en-US" sz="929" dirty="0"/>
          </a:p>
          <a:p>
            <a:r>
              <a:rPr lang="en-US" altLang="ko-KR" sz="929" dirty="0"/>
              <a:t>AI-powered M&amp;A solutions play a critical role in helping companies maintain competitiveness and drive growth in rapidly changing market environments.</a:t>
            </a:r>
          </a:p>
          <a:p>
            <a:r>
              <a:rPr lang="en-US" altLang="ko-KR" sz="929" dirty="0"/>
              <a:t>Additionally, the AI-RICCO platform proposes blockchain-based solutions such as enhanced transparency, competitive brokerage incentives, M&amp;A exchange acquisitions, STO platform development, and DAO-based participation in M&amp;A decision-making processes.</a:t>
            </a:r>
            <a:endParaRPr lang="ko-KR" altLang="en-US" sz="929" dirty="0"/>
          </a:p>
        </p:txBody>
      </p:sp>
      <p:grpSp>
        <p:nvGrpSpPr>
          <p:cNvPr id="12" name="그룹 11">
            <a:extLst>
              <a:ext uri="{FF2B5EF4-FFF2-40B4-BE49-F238E27FC236}">
                <a16:creationId xmlns:a16="http://schemas.microsoft.com/office/drawing/2014/main" id="{C4FCAF2C-B3A2-011A-9F82-4E9E76F2DA0E}"/>
              </a:ext>
            </a:extLst>
          </p:cNvPr>
          <p:cNvGrpSpPr/>
          <p:nvPr/>
        </p:nvGrpSpPr>
        <p:grpSpPr>
          <a:xfrm>
            <a:off x="6440714" y="0"/>
            <a:ext cx="417286" cy="417286"/>
            <a:chOff x="0" y="498780"/>
            <a:chExt cx="417286" cy="417286"/>
          </a:xfrm>
        </p:grpSpPr>
        <p:sp>
          <p:nvSpPr>
            <p:cNvPr id="15" name="직사각형 14">
              <a:extLst>
                <a:ext uri="{FF2B5EF4-FFF2-40B4-BE49-F238E27FC236}">
                  <a16:creationId xmlns:a16="http://schemas.microsoft.com/office/drawing/2014/main" id="{0A1CAE33-CB2C-E3B4-9812-D0B8BB0CFEDE}"/>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6" name="그림 15" descr="그래픽, 폰트, 스크린샷, 그래픽 디자인이(가) 표시된 사진&#10;&#10;자동 생성된 설명">
              <a:extLst>
                <a:ext uri="{FF2B5EF4-FFF2-40B4-BE49-F238E27FC236}">
                  <a16:creationId xmlns:a16="http://schemas.microsoft.com/office/drawing/2014/main" id="{A0CBFF77-7B42-2C58-7CE0-A821B83EE3A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26324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10</a:t>
            </a:fld>
            <a:endParaRPr kumimoji="1" lang="ko-KR" altLang="en-US"/>
          </a:p>
        </p:txBody>
      </p:sp>
      <p:grpSp>
        <p:nvGrpSpPr>
          <p:cNvPr id="15" name="그룹 14">
            <a:extLst>
              <a:ext uri="{FF2B5EF4-FFF2-40B4-BE49-F238E27FC236}">
                <a16:creationId xmlns:a16="http://schemas.microsoft.com/office/drawing/2014/main" id="{668C3276-266A-2B54-7D51-8059DE1CA1BF}"/>
              </a:ext>
            </a:extLst>
          </p:cNvPr>
          <p:cNvGrpSpPr/>
          <p:nvPr/>
        </p:nvGrpSpPr>
        <p:grpSpPr>
          <a:xfrm>
            <a:off x="1642159" y="3479061"/>
            <a:ext cx="4738354" cy="2408002"/>
            <a:chOff x="2299023" y="4263670"/>
            <a:chExt cx="6633696" cy="3371203"/>
          </a:xfrm>
        </p:grpSpPr>
        <p:grpSp>
          <p:nvGrpSpPr>
            <p:cNvPr id="22" name="그룹 21">
              <a:extLst>
                <a:ext uri="{FF2B5EF4-FFF2-40B4-BE49-F238E27FC236}">
                  <a16:creationId xmlns:a16="http://schemas.microsoft.com/office/drawing/2014/main" id="{60C5CE8A-C133-FDC6-BEA2-5C3F1D05DC6E}"/>
                </a:ext>
              </a:extLst>
            </p:cNvPr>
            <p:cNvGrpSpPr/>
            <p:nvPr/>
          </p:nvGrpSpPr>
          <p:grpSpPr>
            <a:xfrm>
              <a:off x="2374328" y="4763496"/>
              <a:ext cx="4365483" cy="2791191"/>
              <a:chOff x="2402869" y="3891100"/>
              <a:chExt cx="4365483" cy="2772020"/>
            </a:xfrm>
          </p:grpSpPr>
          <p:sp>
            <p:nvSpPr>
              <p:cNvPr id="23" name="모서리가 둥근 직사각형 22">
                <a:extLst>
                  <a:ext uri="{FF2B5EF4-FFF2-40B4-BE49-F238E27FC236}">
                    <a16:creationId xmlns:a16="http://schemas.microsoft.com/office/drawing/2014/main" id="{EA4B468B-17C0-00DD-EF8D-AE9309DD02A6}"/>
                  </a:ext>
                </a:extLst>
              </p:cNvPr>
              <p:cNvSpPr/>
              <p:nvPr/>
            </p:nvSpPr>
            <p:spPr>
              <a:xfrm>
                <a:off x="2402869" y="4069852"/>
                <a:ext cx="4365483" cy="1128506"/>
              </a:xfrm>
              <a:prstGeom prst="roundRect">
                <a:avLst>
                  <a:gd name="adj" fmla="val 50000"/>
                </a:avLst>
              </a:prstGeom>
              <a:solidFill>
                <a:srgbClr val="368DD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4" name="타원 23">
                <a:extLst>
                  <a:ext uri="{FF2B5EF4-FFF2-40B4-BE49-F238E27FC236}">
                    <a16:creationId xmlns:a16="http://schemas.microsoft.com/office/drawing/2014/main" id="{D62EFFC6-59BF-52A9-9FFA-67F03290C70A}"/>
                  </a:ext>
                </a:extLst>
              </p:cNvPr>
              <p:cNvSpPr/>
              <p:nvPr/>
            </p:nvSpPr>
            <p:spPr>
              <a:xfrm>
                <a:off x="2475908" y="4152541"/>
                <a:ext cx="963128" cy="963128"/>
              </a:xfrm>
              <a:prstGeom prst="ellipse">
                <a:avLst/>
              </a:prstGeom>
              <a:solidFill>
                <a:srgbClr val="368DDF"/>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5" name="타원 24">
                <a:extLst>
                  <a:ext uri="{FF2B5EF4-FFF2-40B4-BE49-F238E27FC236}">
                    <a16:creationId xmlns:a16="http://schemas.microsoft.com/office/drawing/2014/main" id="{4C84D0DC-4815-6304-5DF5-C5830A54BFC4}"/>
                  </a:ext>
                </a:extLst>
              </p:cNvPr>
              <p:cNvSpPr/>
              <p:nvPr/>
            </p:nvSpPr>
            <p:spPr>
              <a:xfrm>
                <a:off x="4106643" y="4152541"/>
                <a:ext cx="963128" cy="963128"/>
              </a:xfrm>
              <a:prstGeom prst="ellipse">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6" name="타원 25">
                <a:extLst>
                  <a:ext uri="{FF2B5EF4-FFF2-40B4-BE49-F238E27FC236}">
                    <a16:creationId xmlns:a16="http://schemas.microsoft.com/office/drawing/2014/main" id="{2337A4DF-AF5B-8725-135A-C9205E65BD19}"/>
                  </a:ext>
                </a:extLst>
              </p:cNvPr>
              <p:cNvSpPr/>
              <p:nvPr/>
            </p:nvSpPr>
            <p:spPr>
              <a:xfrm>
                <a:off x="5737377" y="4152541"/>
                <a:ext cx="963128" cy="963128"/>
              </a:xfrm>
              <a:prstGeom prst="ellipse">
                <a:avLst/>
              </a:prstGeom>
              <a:solidFill>
                <a:srgbClr val="368DDF"/>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8" name="모서리가 둥근 직사각형 27">
                <a:extLst>
                  <a:ext uri="{FF2B5EF4-FFF2-40B4-BE49-F238E27FC236}">
                    <a16:creationId xmlns:a16="http://schemas.microsoft.com/office/drawing/2014/main" id="{0071913E-C746-4790-07A0-0E494566F377}"/>
                  </a:ext>
                </a:extLst>
              </p:cNvPr>
              <p:cNvSpPr/>
              <p:nvPr/>
            </p:nvSpPr>
            <p:spPr>
              <a:xfrm rot="3060000">
                <a:off x="3716609" y="4712857"/>
                <a:ext cx="2772020" cy="1128506"/>
              </a:xfrm>
              <a:prstGeom prst="roundRect">
                <a:avLst>
                  <a:gd name="adj" fmla="val 50000"/>
                </a:avLst>
              </a:prstGeom>
              <a:noFill/>
              <a:ln w="6350">
                <a:solidFill>
                  <a:srgbClr val="404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9" name="TextBox 28">
                <a:extLst>
                  <a:ext uri="{FF2B5EF4-FFF2-40B4-BE49-F238E27FC236}">
                    <a16:creationId xmlns:a16="http://schemas.microsoft.com/office/drawing/2014/main" id="{2CFAB851-DA2C-7513-1A49-2A5687CF6C9F}"/>
                  </a:ext>
                </a:extLst>
              </p:cNvPr>
              <p:cNvSpPr txBox="1"/>
              <p:nvPr/>
            </p:nvSpPr>
            <p:spPr>
              <a:xfrm>
                <a:off x="2532380" y="4406496"/>
                <a:ext cx="915513" cy="46465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Financial institution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30" name="TextBox 29">
                <a:extLst>
                  <a:ext uri="{FF2B5EF4-FFF2-40B4-BE49-F238E27FC236}">
                    <a16:creationId xmlns:a16="http://schemas.microsoft.com/office/drawing/2014/main" id="{BCD94C07-6C19-5B8A-D776-3C33F8F8CD4C}"/>
                  </a:ext>
                </a:extLst>
              </p:cNvPr>
              <p:cNvSpPr txBox="1"/>
              <p:nvPr/>
            </p:nvSpPr>
            <p:spPr>
              <a:xfrm>
                <a:off x="4102442" y="4406496"/>
                <a:ext cx="935305" cy="46465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Financial institution</a:t>
                </a:r>
                <a:endPar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31" name="TextBox 30">
                <a:extLst>
                  <a:ext uri="{FF2B5EF4-FFF2-40B4-BE49-F238E27FC236}">
                    <a16:creationId xmlns:a16="http://schemas.microsoft.com/office/drawing/2014/main" id="{51A85542-2F39-A68F-175F-174165F53469}"/>
                  </a:ext>
                </a:extLst>
              </p:cNvPr>
              <p:cNvSpPr txBox="1"/>
              <p:nvPr/>
            </p:nvSpPr>
            <p:spPr>
              <a:xfrm>
                <a:off x="5775958" y="4451027"/>
                <a:ext cx="877388" cy="46465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Advisory firm</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nvGrpSpPr>
              <p:cNvPr id="32" name="그룹 31">
                <a:extLst>
                  <a:ext uri="{FF2B5EF4-FFF2-40B4-BE49-F238E27FC236}">
                    <a16:creationId xmlns:a16="http://schemas.microsoft.com/office/drawing/2014/main" id="{DEE76B13-75DC-2098-4D23-6C3EA6F35CFE}"/>
                  </a:ext>
                </a:extLst>
              </p:cNvPr>
              <p:cNvGrpSpPr/>
              <p:nvPr/>
            </p:nvGrpSpPr>
            <p:grpSpPr>
              <a:xfrm>
                <a:off x="3071103" y="5434627"/>
                <a:ext cx="3029014" cy="963128"/>
                <a:chOff x="3100274" y="5355552"/>
                <a:chExt cx="3029014" cy="963128"/>
              </a:xfrm>
            </p:grpSpPr>
            <p:grpSp>
              <p:nvGrpSpPr>
                <p:cNvPr id="40" name="그룹 39">
                  <a:extLst>
                    <a:ext uri="{FF2B5EF4-FFF2-40B4-BE49-F238E27FC236}">
                      <a16:creationId xmlns:a16="http://schemas.microsoft.com/office/drawing/2014/main" id="{D6AEBDB7-A5C9-5344-CC98-966B8C3A492B}"/>
                    </a:ext>
                  </a:extLst>
                </p:cNvPr>
                <p:cNvGrpSpPr/>
                <p:nvPr/>
              </p:nvGrpSpPr>
              <p:grpSpPr>
                <a:xfrm>
                  <a:off x="5166160" y="5355552"/>
                  <a:ext cx="963128" cy="963128"/>
                  <a:chOff x="4460106" y="5355552"/>
                  <a:chExt cx="963128" cy="963128"/>
                </a:xfrm>
              </p:grpSpPr>
              <p:sp>
                <p:nvSpPr>
                  <p:cNvPr id="44" name="타원 43">
                    <a:extLst>
                      <a:ext uri="{FF2B5EF4-FFF2-40B4-BE49-F238E27FC236}">
                        <a16:creationId xmlns:a16="http://schemas.microsoft.com/office/drawing/2014/main" id="{51335301-8335-69C8-BF70-46A417C85364}"/>
                      </a:ext>
                    </a:extLst>
                  </p:cNvPr>
                  <p:cNvSpPr/>
                  <p:nvPr/>
                </p:nvSpPr>
                <p:spPr>
                  <a:xfrm>
                    <a:off x="4460106" y="5355552"/>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5" name="TextBox 44">
                    <a:extLst>
                      <a:ext uri="{FF2B5EF4-FFF2-40B4-BE49-F238E27FC236}">
                        <a16:creationId xmlns:a16="http://schemas.microsoft.com/office/drawing/2014/main" id="{4BDCF1CD-7621-DB43-9213-0D681C64A587}"/>
                      </a:ext>
                    </a:extLst>
                  </p:cNvPr>
                  <p:cNvSpPr txBox="1"/>
                  <p:nvPr/>
                </p:nvSpPr>
                <p:spPr>
                  <a:xfrm>
                    <a:off x="4545845" y="5719000"/>
                    <a:ext cx="791650" cy="29651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Buyer</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41" name="그룹 40">
                  <a:extLst>
                    <a:ext uri="{FF2B5EF4-FFF2-40B4-BE49-F238E27FC236}">
                      <a16:creationId xmlns:a16="http://schemas.microsoft.com/office/drawing/2014/main" id="{F4C0F00F-44EF-82A7-7AAD-3F143994AA0D}"/>
                    </a:ext>
                  </a:extLst>
                </p:cNvPr>
                <p:cNvGrpSpPr/>
                <p:nvPr/>
              </p:nvGrpSpPr>
              <p:grpSpPr>
                <a:xfrm>
                  <a:off x="3100274" y="5355552"/>
                  <a:ext cx="963128" cy="963128"/>
                  <a:chOff x="3100274" y="5355552"/>
                  <a:chExt cx="963128" cy="963128"/>
                </a:xfrm>
              </p:grpSpPr>
              <p:sp>
                <p:nvSpPr>
                  <p:cNvPr id="42" name="타원 41">
                    <a:extLst>
                      <a:ext uri="{FF2B5EF4-FFF2-40B4-BE49-F238E27FC236}">
                        <a16:creationId xmlns:a16="http://schemas.microsoft.com/office/drawing/2014/main" id="{E1EB1C74-EB23-FA2F-C146-25F33DD52E81}"/>
                      </a:ext>
                    </a:extLst>
                  </p:cNvPr>
                  <p:cNvSpPr/>
                  <p:nvPr/>
                </p:nvSpPr>
                <p:spPr>
                  <a:xfrm>
                    <a:off x="3100274" y="5355552"/>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3" name="TextBox 42">
                    <a:extLst>
                      <a:ext uri="{FF2B5EF4-FFF2-40B4-BE49-F238E27FC236}">
                        <a16:creationId xmlns:a16="http://schemas.microsoft.com/office/drawing/2014/main" id="{AB1A067C-60D8-1A00-77C0-2DE4CE82DD8C}"/>
                      </a:ext>
                    </a:extLst>
                  </p:cNvPr>
                  <p:cNvSpPr txBox="1"/>
                  <p:nvPr/>
                </p:nvSpPr>
                <p:spPr>
                  <a:xfrm>
                    <a:off x="3186013" y="5719000"/>
                    <a:ext cx="791650" cy="29651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Seller</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sp>
            <p:nvSpPr>
              <p:cNvPr id="33" name="모서리가 둥근 직사각형 32">
                <a:extLst>
                  <a:ext uri="{FF2B5EF4-FFF2-40B4-BE49-F238E27FC236}">
                    <a16:creationId xmlns:a16="http://schemas.microsoft.com/office/drawing/2014/main" id="{4863BF2F-84A1-1C9C-9BDB-08E7E6694C99}"/>
                  </a:ext>
                </a:extLst>
              </p:cNvPr>
              <p:cNvSpPr/>
              <p:nvPr/>
            </p:nvSpPr>
            <p:spPr>
              <a:xfrm rot="18540000" flipH="1">
                <a:off x="2685634" y="4712857"/>
                <a:ext cx="2772020" cy="1128506"/>
              </a:xfrm>
              <a:prstGeom prst="roundRect">
                <a:avLst>
                  <a:gd name="adj" fmla="val 50000"/>
                </a:avLst>
              </a:prstGeom>
              <a:noFill/>
              <a:ln w="6350">
                <a:solidFill>
                  <a:srgbClr val="404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4" name="TextBox 33">
                <a:extLst>
                  <a:ext uri="{FF2B5EF4-FFF2-40B4-BE49-F238E27FC236}">
                    <a16:creationId xmlns:a16="http://schemas.microsoft.com/office/drawing/2014/main" id="{99DBF215-47A0-E8ED-9895-8577ACA74307}"/>
                  </a:ext>
                </a:extLst>
              </p:cNvPr>
              <p:cNvSpPr txBox="1"/>
              <p:nvPr/>
            </p:nvSpPr>
            <p:spPr>
              <a:xfrm>
                <a:off x="3477926" y="4202276"/>
                <a:ext cx="589828" cy="265940"/>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643" dirty="0"/>
                  <a:t>Partnership</a:t>
                </a:r>
                <a:endParaRPr lang="ko-KR" altLang="en-US" sz="643" dirty="0"/>
              </a:p>
            </p:txBody>
          </p:sp>
          <p:sp>
            <p:nvSpPr>
              <p:cNvPr id="35" name="TextBox 34">
                <a:extLst>
                  <a:ext uri="{FF2B5EF4-FFF2-40B4-BE49-F238E27FC236}">
                    <a16:creationId xmlns:a16="http://schemas.microsoft.com/office/drawing/2014/main" id="{E9C2C4FA-4664-3F43-328A-89AC336F486A}"/>
                  </a:ext>
                </a:extLst>
              </p:cNvPr>
              <p:cNvSpPr txBox="1"/>
              <p:nvPr/>
            </p:nvSpPr>
            <p:spPr>
              <a:xfrm>
                <a:off x="5108660" y="4202276"/>
                <a:ext cx="589828" cy="265940"/>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643" dirty="0"/>
                  <a:t>Partnership</a:t>
                </a:r>
                <a:endParaRPr lang="ko-KR" altLang="en-US" sz="643" dirty="0"/>
              </a:p>
            </p:txBody>
          </p:sp>
          <p:sp>
            <p:nvSpPr>
              <p:cNvPr id="36" name="TextBox 35">
                <a:extLst>
                  <a:ext uri="{FF2B5EF4-FFF2-40B4-BE49-F238E27FC236}">
                    <a16:creationId xmlns:a16="http://schemas.microsoft.com/office/drawing/2014/main" id="{4AFEA308-C291-33A6-7759-46AF30E6B147}"/>
                  </a:ext>
                </a:extLst>
              </p:cNvPr>
              <p:cNvSpPr txBox="1"/>
              <p:nvPr/>
            </p:nvSpPr>
            <p:spPr>
              <a:xfrm>
                <a:off x="4963620" y="5007387"/>
                <a:ext cx="791650" cy="54106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Sale information &amp; strategy</a:t>
                </a:r>
                <a:endParaRPr lang="ko-KR" altLang="en-US" sz="643" dirty="0"/>
              </a:p>
            </p:txBody>
          </p:sp>
          <p:sp>
            <p:nvSpPr>
              <p:cNvPr id="37" name="TextBox 36">
                <a:extLst>
                  <a:ext uri="{FF2B5EF4-FFF2-40B4-BE49-F238E27FC236}">
                    <a16:creationId xmlns:a16="http://schemas.microsoft.com/office/drawing/2014/main" id="{88D422C2-A6F6-46CC-2B64-46B41CC4725F}"/>
                  </a:ext>
                </a:extLst>
              </p:cNvPr>
              <p:cNvSpPr txBox="1"/>
              <p:nvPr/>
            </p:nvSpPr>
            <p:spPr>
              <a:xfrm>
                <a:off x="3456748" y="4999587"/>
                <a:ext cx="589828" cy="40350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Selling intent</a:t>
                </a:r>
                <a:endParaRPr lang="ko-KR" altLang="en-US" sz="643" dirty="0"/>
              </a:p>
            </p:txBody>
          </p:sp>
          <p:sp>
            <p:nvSpPr>
              <p:cNvPr id="38" name="TextBox 37">
                <a:extLst>
                  <a:ext uri="{FF2B5EF4-FFF2-40B4-BE49-F238E27FC236}">
                    <a16:creationId xmlns:a16="http://schemas.microsoft.com/office/drawing/2014/main" id="{15BC02A4-01A5-8875-7A7B-BB8E7D219AA4}"/>
                  </a:ext>
                </a:extLst>
              </p:cNvPr>
              <p:cNvSpPr txBox="1"/>
              <p:nvPr/>
            </p:nvSpPr>
            <p:spPr>
              <a:xfrm>
                <a:off x="3923290" y="5375606"/>
                <a:ext cx="589828" cy="40350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Acquisition strategy</a:t>
                </a:r>
                <a:endParaRPr lang="ko-KR" altLang="en-US" sz="643" dirty="0"/>
              </a:p>
            </p:txBody>
          </p:sp>
          <p:sp>
            <p:nvSpPr>
              <p:cNvPr id="39" name="TextBox 38">
                <a:extLst>
                  <a:ext uri="{FF2B5EF4-FFF2-40B4-BE49-F238E27FC236}">
                    <a16:creationId xmlns:a16="http://schemas.microsoft.com/office/drawing/2014/main" id="{F67DD76C-2ECA-97B6-D758-9425CF0587E1}"/>
                  </a:ext>
                </a:extLst>
              </p:cNvPr>
              <p:cNvSpPr txBox="1"/>
              <p:nvPr/>
            </p:nvSpPr>
            <p:spPr>
              <a:xfrm>
                <a:off x="4624127" y="5444856"/>
                <a:ext cx="589828" cy="40350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Buying intent</a:t>
                </a:r>
                <a:endParaRPr lang="ko-KR" altLang="en-US" sz="643" dirty="0"/>
              </a:p>
            </p:txBody>
          </p:sp>
        </p:grpSp>
        <p:sp>
          <p:nvSpPr>
            <p:cNvPr id="46" name="TextBox 45">
              <a:extLst>
                <a:ext uri="{FF2B5EF4-FFF2-40B4-BE49-F238E27FC236}">
                  <a16:creationId xmlns:a16="http://schemas.microsoft.com/office/drawing/2014/main" id="{96D61E84-4DCB-1A79-D365-DF7694486A8F}"/>
                </a:ext>
              </a:extLst>
            </p:cNvPr>
            <p:cNvSpPr txBox="1"/>
            <p:nvPr/>
          </p:nvSpPr>
          <p:spPr>
            <a:xfrm>
              <a:off x="7421838" y="4737501"/>
              <a:ext cx="879250"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643" dirty="0"/>
                <a:t>Fundraising</a:t>
              </a:r>
              <a:endParaRPr lang="ko-KR" altLang="en-US" sz="643" dirty="0"/>
            </a:p>
          </p:txBody>
        </p:sp>
        <p:sp>
          <p:nvSpPr>
            <p:cNvPr id="47" name="TextBox 46">
              <a:extLst>
                <a:ext uri="{FF2B5EF4-FFF2-40B4-BE49-F238E27FC236}">
                  <a16:creationId xmlns:a16="http://schemas.microsoft.com/office/drawing/2014/main" id="{BE02FD05-E398-908C-4F2F-1CFC94974E67}"/>
                </a:ext>
              </a:extLst>
            </p:cNvPr>
            <p:cNvSpPr txBox="1"/>
            <p:nvPr/>
          </p:nvSpPr>
          <p:spPr>
            <a:xfrm>
              <a:off x="6879934" y="5295247"/>
              <a:ext cx="2052785" cy="57622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lnSpc>
                  <a:spcPct val="110000"/>
                </a:lnSpc>
                <a:spcBef>
                  <a:spcPts val="0"/>
                </a:spcBef>
              </a:pPr>
              <a:r>
                <a:rPr lang="en-US" altLang="ko-KR" sz="643" dirty="0"/>
                <a:t>Strategic planning, target company analysis, synergy evaluation, due diligence, and valuation</a:t>
              </a:r>
              <a:endParaRPr lang="ko-KR" altLang="en-US" sz="643" dirty="0"/>
            </a:p>
          </p:txBody>
        </p:sp>
        <p:sp>
          <p:nvSpPr>
            <p:cNvPr id="48" name="TextBox 47">
              <a:extLst>
                <a:ext uri="{FF2B5EF4-FFF2-40B4-BE49-F238E27FC236}">
                  <a16:creationId xmlns:a16="http://schemas.microsoft.com/office/drawing/2014/main" id="{285CC73D-7596-5D57-6CBB-BA2AE00C8D8E}"/>
                </a:ext>
              </a:extLst>
            </p:cNvPr>
            <p:cNvSpPr txBox="1"/>
            <p:nvPr/>
          </p:nvSpPr>
          <p:spPr>
            <a:xfrm>
              <a:off x="6980759" y="6163620"/>
              <a:ext cx="1951960" cy="57622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lnSpc>
                  <a:spcPct val="110000"/>
                </a:lnSpc>
                <a:spcBef>
                  <a:spcPts val="0"/>
                </a:spcBef>
              </a:pPr>
              <a:r>
                <a:rPr lang="en-US" altLang="ko-KR" sz="643" dirty="0"/>
                <a:t>Negotiation efficiency, compliance monitoring, and oversight</a:t>
              </a:r>
              <a:endParaRPr lang="ko-KR" altLang="en-US" sz="643" dirty="0"/>
            </a:p>
          </p:txBody>
        </p:sp>
        <p:sp>
          <p:nvSpPr>
            <p:cNvPr id="49" name="TextBox 48">
              <a:extLst>
                <a:ext uri="{FF2B5EF4-FFF2-40B4-BE49-F238E27FC236}">
                  <a16:creationId xmlns:a16="http://schemas.microsoft.com/office/drawing/2014/main" id="{7DFAB850-69D8-407C-9F94-C3C01906BA94}"/>
                </a:ext>
              </a:extLst>
            </p:cNvPr>
            <p:cNvSpPr txBox="1"/>
            <p:nvPr/>
          </p:nvSpPr>
          <p:spPr>
            <a:xfrm>
              <a:off x="6988105" y="7117061"/>
              <a:ext cx="1826885" cy="423885"/>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lnSpc>
                  <a:spcPct val="110000"/>
                </a:lnSpc>
                <a:spcBef>
                  <a:spcPts val="0"/>
                </a:spcBef>
              </a:pPr>
              <a:r>
                <a:rPr lang="en-US" altLang="ko-KR" sz="643" dirty="0"/>
                <a:t>Accounting and legal advisory, M&amp;A strategy planning</a:t>
              </a:r>
              <a:endParaRPr lang="ko-KR" altLang="en-US" sz="643" dirty="0"/>
            </a:p>
          </p:txBody>
        </p:sp>
        <p:cxnSp>
          <p:nvCxnSpPr>
            <p:cNvPr id="50" name="직선 연결선[R] 49">
              <a:extLst>
                <a:ext uri="{FF2B5EF4-FFF2-40B4-BE49-F238E27FC236}">
                  <a16:creationId xmlns:a16="http://schemas.microsoft.com/office/drawing/2014/main" id="{D4EBB865-FFA4-D50D-6C33-F4B6F5FEE855}"/>
                </a:ext>
              </a:extLst>
            </p:cNvPr>
            <p:cNvCxnSpPr>
              <a:cxnSpLocks/>
            </p:cNvCxnSpPr>
            <p:nvPr/>
          </p:nvCxnSpPr>
          <p:spPr>
            <a:xfrm>
              <a:off x="6947781" y="4550359"/>
              <a:ext cx="1916257" cy="0"/>
            </a:xfrm>
            <a:prstGeom prst="line">
              <a:avLst/>
            </a:prstGeom>
            <a:ln w="12700">
              <a:solidFill>
                <a:srgbClr val="A0A7B7"/>
              </a:solidFill>
            </a:ln>
          </p:spPr>
          <p:style>
            <a:lnRef idx="2">
              <a:schemeClr val="accent1"/>
            </a:lnRef>
            <a:fillRef idx="0">
              <a:schemeClr val="accent1"/>
            </a:fillRef>
            <a:effectRef idx="1">
              <a:schemeClr val="accent1"/>
            </a:effectRef>
            <a:fontRef idx="minor">
              <a:schemeClr val="tx1"/>
            </a:fontRef>
          </p:style>
        </p:cxnSp>
        <p:cxnSp>
          <p:nvCxnSpPr>
            <p:cNvPr id="51" name="직선 연결선[R] 50">
              <a:extLst>
                <a:ext uri="{FF2B5EF4-FFF2-40B4-BE49-F238E27FC236}">
                  <a16:creationId xmlns:a16="http://schemas.microsoft.com/office/drawing/2014/main" id="{264325C7-A6B2-14D6-4DC5-4A76130F27D1}"/>
                </a:ext>
              </a:extLst>
            </p:cNvPr>
            <p:cNvCxnSpPr>
              <a:cxnSpLocks/>
            </p:cNvCxnSpPr>
            <p:nvPr/>
          </p:nvCxnSpPr>
          <p:spPr>
            <a:xfrm>
              <a:off x="6947781" y="5155477"/>
              <a:ext cx="1916257" cy="0"/>
            </a:xfrm>
            <a:prstGeom prst="line">
              <a:avLst/>
            </a:prstGeom>
            <a:ln w="6350">
              <a:solidFill>
                <a:srgbClr val="A0A7B7"/>
              </a:solidFill>
            </a:ln>
          </p:spPr>
          <p:style>
            <a:lnRef idx="2">
              <a:schemeClr val="accent1"/>
            </a:lnRef>
            <a:fillRef idx="0">
              <a:schemeClr val="accent1"/>
            </a:fillRef>
            <a:effectRef idx="1">
              <a:schemeClr val="accent1"/>
            </a:effectRef>
            <a:fontRef idx="minor">
              <a:schemeClr val="tx1"/>
            </a:fontRef>
          </p:style>
        </p:cxnSp>
        <p:cxnSp>
          <p:nvCxnSpPr>
            <p:cNvPr id="52" name="직선 연결선[R] 51">
              <a:extLst>
                <a:ext uri="{FF2B5EF4-FFF2-40B4-BE49-F238E27FC236}">
                  <a16:creationId xmlns:a16="http://schemas.microsoft.com/office/drawing/2014/main" id="{D923E1EC-0863-0D59-2CA5-EEC5E042700F}"/>
                </a:ext>
              </a:extLst>
            </p:cNvPr>
            <p:cNvCxnSpPr>
              <a:cxnSpLocks/>
            </p:cNvCxnSpPr>
            <p:nvPr/>
          </p:nvCxnSpPr>
          <p:spPr>
            <a:xfrm>
              <a:off x="6947781" y="6010973"/>
              <a:ext cx="1916257" cy="0"/>
            </a:xfrm>
            <a:prstGeom prst="line">
              <a:avLst/>
            </a:prstGeom>
            <a:ln w="6350">
              <a:solidFill>
                <a:srgbClr val="A0A7B7"/>
              </a:solidFill>
            </a:ln>
          </p:spPr>
          <p:style>
            <a:lnRef idx="2">
              <a:schemeClr val="accent1"/>
            </a:lnRef>
            <a:fillRef idx="0">
              <a:schemeClr val="accent1"/>
            </a:fillRef>
            <a:effectRef idx="1">
              <a:schemeClr val="accent1"/>
            </a:effectRef>
            <a:fontRef idx="minor">
              <a:schemeClr val="tx1"/>
            </a:fontRef>
          </p:style>
        </p:cxnSp>
        <p:cxnSp>
          <p:nvCxnSpPr>
            <p:cNvPr id="53" name="직선 연결선[R] 52">
              <a:extLst>
                <a:ext uri="{FF2B5EF4-FFF2-40B4-BE49-F238E27FC236}">
                  <a16:creationId xmlns:a16="http://schemas.microsoft.com/office/drawing/2014/main" id="{965FB79A-35EC-9CE0-17DC-44844A47CD19}"/>
                </a:ext>
              </a:extLst>
            </p:cNvPr>
            <p:cNvCxnSpPr>
              <a:cxnSpLocks/>
            </p:cNvCxnSpPr>
            <p:nvPr/>
          </p:nvCxnSpPr>
          <p:spPr>
            <a:xfrm>
              <a:off x="6947781" y="6920896"/>
              <a:ext cx="1916257" cy="0"/>
            </a:xfrm>
            <a:prstGeom prst="line">
              <a:avLst/>
            </a:prstGeom>
            <a:ln w="6350">
              <a:solidFill>
                <a:srgbClr val="A0A7B7"/>
              </a:solidFill>
            </a:ln>
          </p:spPr>
          <p:style>
            <a:lnRef idx="2">
              <a:schemeClr val="accent1"/>
            </a:lnRef>
            <a:fillRef idx="0">
              <a:schemeClr val="accent1"/>
            </a:fillRef>
            <a:effectRef idx="1">
              <a:schemeClr val="accent1"/>
            </a:effectRef>
            <a:fontRef idx="minor">
              <a:schemeClr val="tx1"/>
            </a:fontRef>
          </p:style>
        </p:cxnSp>
        <p:cxnSp>
          <p:nvCxnSpPr>
            <p:cNvPr id="54" name="직선 연결선[R] 53">
              <a:extLst>
                <a:ext uri="{FF2B5EF4-FFF2-40B4-BE49-F238E27FC236}">
                  <a16:creationId xmlns:a16="http://schemas.microsoft.com/office/drawing/2014/main" id="{04600406-1C7C-F265-DA39-4A8BE035B455}"/>
                </a:ext>
              </a:extLst>
            </p:cNvPr>
            <p:cNvCxnSpPr>
              <a:cxnSpLocks/>
            </p:cNvCxnSpPr>
            <p:nvPr/>
          </p:nvCxnSpPr>
          <p:spPr>
            <a:xfrm>
              <a:off x="6947781" y="7634873"/>
              <a:ext cx="1916257" cy="0"/>
            </a:xfrm>
            <a:prstGeom prst="line">
              <a:avLst/>
            </a:prstGeom>
            <a:ln w="12700">
              <a:solidFill>
                <a:srgbClr val="A0A7B7"/>
              </a:solidFill>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A9D3A32E-DD2F-5CA2-A02F-9650015996DA}"/>
                </a:ext>
              </a:extLst>
            </p:cNvPr>
            <p:cNvSpPr txBox="1"/>
            <p:nvPr/>
          </p:nvSpPr>
          <p:spPr>
            <a:xfrm>
              <a:off x="2299023" y="4263670"/>
              <a:ext cx="2846101" cy="283129"/>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[M&amp;A Players/Roles in the Traditional Market]</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sp>
        <p:nvSpPr>
          <p:cNvPr id="101" name="TextBox 100">
            <a:extLst>
              <a:ext uri="{FF2B5EF4-FFF2-40B4-BE49-F238E27FC236}">
                <a16:creationId xmlns:a16="http://schemas.microsoft.com/office/drawing/2014/main" id="{17C9369E-1F0F-2912-8723-902A04E49D1C}"/>
              </a:ext>
            </a:extLst>
          </p:cNvPr>
          <p:cNvSpPr txBox="1"/>
          <p:nvPr/>
        </p:nvSpPr>
        <p:spPr>
          <a:xfrm>
            <a:off x="1695948" y="6161428"/>
            <a:ext cx="4756409" cy="109324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AI-RICCO platform aims to resolve inefficiencies and information monopolization by integrating DAO (Decentralized Autonomous Organization) structures, establishing a clear role-based system for M&amp;A participants, and implementing incentive mechanisms. The key M&amp;A participants within the platform can be categorized into sellers, investors, and expert groups, all of whom operate within a DAO-driven system where each participant earns benefits at different stages. The overall service structure is illustrated in the following page.</a:t>
            </a:r>
            <a:endParaRPr lang="ko-KR" altLang="en-US" sz="929" dirty="0"/>
          </a:p>
        </p:txBody>
      </p:sp>
      <p:grpSp>
        <p:nvGrpSpPr>
          <p:cNvPr id="56" name="그룹 55">
            <a:extLst>
              <a:ext uri="{FF2B5EF4-FFF2-40B4-BE49-F238E27FC236}">
                <a16:creationId xmlns:a16="http://schemas.microsoft.com/office/drawing/2014/main" id="{9E033FDD-885E-FAEB-539F-4965AF1B6F58}"/>
              </a:ext>
            </a:extLst>
          </p:cNvPr>
          <p:cNvGrpSpPr/>
          <p:nvPr/>
        </p:nvGrpSpPr>
        <p:grpSpPr>
          <a:xfrm>
            <a:off x="437673" y="1663176"/>
            <a:ext cx="5981282" cy="1786020"/>
            <a:chOff x="584200" y="1284664"/>
            <a:chExt cx="8373795" cy="2500429"/>
          </a:xfrm>
        </p:grpSpPr>
        <p:sp>
          <p:nvSpPr>
            <p:cNvPr id="61" name="TextBox 60">
              <a:extLst>
                <a:ext uri="{FF2B5EF4-FFF2-40B4-BE49-F238E27FC236}">
                  <a16:creationId xmlns:a16="http://schemas.microsoft.com/office/drawing/2014/main" id="{E970FDA1-5485-94C2-416B-730613DD2B34}"/>
                </a:ext>
              </a:extLst>
            </p:cNvPr>
            <p:cNvSpPr txBox="1"/>
            <p:nvPr/>
          </p:nvSpPr>
          <p:spPr>
            <a:xfrm>
              <a:off x="584200" y="1284664"/>
              <a:ext cx="1050736"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04</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Solution</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58" name="TextBox 57">
              <a:extLst>
                <a:ext uri="{FF2B5EF4-FFF2-40B4-BE49-F238E27FC236}">
                  <a16:creationId xmlns:a16="http://schemas.microsoft.com/office/drawing/2014/main" id="{013BA7D3-BB07-F363-EB92-EFBB9C6B78ED}"/>
                </a:ext>
              </a:extLst>
            </p:cNvPr>
            <p:cNvSpPr txBox="1"/>
            <p:nvPr/>
          </p:nvSpPr>
          <p:spPr>
            <a:xfrm>
              <a:off x="2299024" y="1653995"/>
              <a:ext cx="6658971" cy="213109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To address the three key issues in the M&amp;A market—information asymmetry, transaction accessibility, and inefficiency—it is crucial to establish a system where relevant information can be transparently shared within the platform. This requires developing key players and implementing an incentive structure for them. In the traditional M&amp;A market, essential functions such as corporate analysis, valuation, and advisory services have been monopolized and operated in a closed manner by specialized institutions. As previously mentioned, the interests of these intermediaries do not always align with those of investors and corporate buyers, leading to inefficiencies. Moreover, due to the centralized nature of these institutions, public access to information remains highly restricted.</a:t>
              </a:r>
              <a:endParaRPr lang="ko-KR" altLang="en-US" sz="929" dirty="0"/>
            </a:p>
          </p:txBody>
        </p:sp>
        <p:sp>
          <p:nvSpPr>
            <p:cNvPr id="59" name="TextBox 58">
              <a:extLst>
                <a:ext uri="{FF2B5EF4-FFF2-40B4-BE49-F238E27FC236}">
                  <a16:creationId xmlns:a16="http://schemas.microsoft.com/office/drawing/2014/main" id="{63F7A1DB-0615-76E7-AB1E-ED4AB4B1313E}"/>
                </a:ext>
              </a:extLst>
            </p:cNvPr>
            <p:cNvSpPr txBox="1"/>
            <p:nvPr/>
          </p:nvSpPr>
          <p:spPr>
            <a:xfrm>
              <a:off x="2299024" y="1284664"/>
              <a:ext cx="3090718" cy="375501"/>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1. Overview / Service Structure</a:t>
              </a:r>
              <a:endParaRPr lang="ko-KR" altLang="en-US" sz="1143" dirty="0"/>
            </a:p>
          </p:txBody>
        </p:sp>
      </p:grpSp>
      <p:grpSp>
        <p:nvGrpSpPr>
          <p:cNvPr id="12" name="그룹 11">
            <a:extLst>
              <a:ext uri="{FF2B5EF4-FFF2-40B4-BE49-F238E27FC236}">
                <a16:creationId xmlns:a16="http://schemas.microsoft.com/office/drawing/2014/main" id="{6628223F-6815-7FA4-2AF2-113462C66CFB}"/>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45FDB51F-DEAF-6FDC-BF46-9B7848AEDC23}"/>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7" name="그림 16" descr="그래픽, 폰트, 스크린샷, 그래픽 디자인이(가) 표시된 사진&#10;&#10;자동 생성된 설명">
              <a:extLst>
                <a:ext uri="{FF2B5EF4-FFF2-40B4-BE49-F238E27FC236}">
                  <a16:creationId xmlns:a16="http://schemas.microsoft.com/office/drawing/2014/main" id="{D959EA02-7C9B-B5CC-422B-CA1E4C3C9DC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
        <p:nvSpPr>
          <p:cNvPr id="9" name="TextBox 8">
            <a:extLst>
              <a:ext uri="{FF2B5EF4-FFF2-40B4-BE49-F238E27FC236}">
                <a16:creationId xmlns:a16="http://schemas.microsoft.com/office/drawing/2014/main" id="{4715F040-2DBD-4EDC-9F4C-19F66B8C1E27}"/>
              </a:ext>
            </a:extLst>
          </p:cNvPr>
          <p:cNvSpPr txBox="1"/>
          <p:nvPr/>
        </p:nvSpPr>
        <p:spPr>
          <a:xfrm>
            <a:off x="439047" y="1832234"/>
            <a:ext cx="635110" cy="240387"/>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Solution</a:t>
            </a:r>
            <a:endParaRPr lang="en" altLang="ko-KR" sz="962" dirty="0">
              <a:solidFill>
                <a:srgbClr val="404453"/>
              </a:solidFill>
            </a:endParaRPr>
          </a:p>
        </p:txBody>
      </p:sp>
    </p:spTree>
    <p:extLst>
      <p:ext uri="{BB962C8B-B14F-4D97-AF65-F5344CB8AC3E}">
        <p14:creationId xmlns:p14="http://schemas.microsoft.com/office/powerpoint/2010/main" val="213190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11</a:t>
            </a:fld>
            <a:endParaRPr kumimoji="1" lang="ko-KR" altLang="en-US"/>
          </a:p>
        </p:txBody>
      </p:sp>
      <p:grpSp>
        <p:nvGrpSpPr>
          <p:cNvPr id="162" name="그룹 161">
            <a:extLst>
              <a:ext uri="{FF2B5EF4-FFF2-40B4-BE49-F238E27FC236}">
                <a16:creationId xmlns:a16="http://schemas.microsoft.com/office/drawing/2014/main" id="{C6063485-6157-5592-2449-0854EA46B2AE}"/>
              </a:ext>
            </a:extLst>
          </p:cNvPr>
          <p:cNvGrpSpPr/>
          <p:nvPr/>
        </p:nvGrpSpPr>
        <p:grpSpPr>
          <a:xfrm>
            <a:off x="1530999" y="1659467"/>
            <a:ext cx="4458162" cy="3410089"/>
            <a:chOff x="2327564" y="3273533"/>
            <a:chExt cx="6241427" cy="4774125"/>
          </a:xfrm>
        </p:grpSpPr>
        <p:cxnSp>
          <p:nvCxnSpPr>
            <p:cNvPr id="157" name="직선 화살표 연결선 156">
              <a:extLst>
                <a:ext uri="{FF2B5EF4-FFF2-40B4-BE49-F238E27FC236}">
                  <a16:creationId xmlns:a16="http://schemas.microsoft.com/office/drawing/2014/main" id="{E1C8EC4D-AC85-DCFB-05B2-9B318ECA8059}"/>
                </a:ext>
              </a:extLst>
            </p:cNvPr>
            <p:cNvCxnSpPr>
              <a:cxnSpLocks/>
            </p:cNvCxnSpPr>
            <p:nvPr/>
          </p:nvCxnSpPr>
          <p:spPr>
            <a:xfrm flipH="1">
              <a:off x="5251899" y="7843025"/>
              <a:ext cx="2493864"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4" name="직선 화살표 연결선 153">
              <a:extLst>
                <a:ext uri="{FF2B5EF4-FFF2-40B4-BE49-F238E27FC236}">
                  <a16:creationId xmlns:a16="http://schemas.microsoft.com/office/drawing/2014/main" id="{213FAA45-8E0C-E256-8CA1-9BD0597F2B50}"/>
                </a:ext>
              </a:extLst>
            </p:cNvPr>
            <p:cNvCxnSpPr>
              <a:cxnSpLocks/>
            </p:cNvCxnSpPr>
            <p:nvPr/>
          </p:nvCxnSpPr>
          <p:spPr>
            <a:xfrm>
              <a:off x="6273327" y="6400800"/>
              <a:ext cx="492267" cy="0"/>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3" name="직선 화살표 연결선 122">
              <a:extLst>
                <a:ext uri="{FF2B5EF4-FFF2-40B4-BE49-F238E27FC236}">
                  <a16:creationId xmlns:a16="http://schemas.microsoft.com/office/drawing/2014/main" id="{89E1814C-8653-81E4-E0C2-BD8C6F0CF226}"/>
                </a:ext>
              </a:extLst>
            </p:cNvPr>
            <p:cNvCxnSpPr>
              <a:cxnSpLocks/>
            </p:cNvCxnSpPr>
            <p:nvPr/>
          </p:nvCxnSpPr>
          <p:spPr>
            <a:xfrm flipV="1">
              <a:off x="5698488" y="4770251"/>
              <a:ext cx="0" cy="358822"/>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5" name="모서리가 둥근 직사각형 104">
              <a:extLst>
                <a:ext uri="{FF2B5EF4-FFF2-40B4-BE49-F238E27FC236}">
                  <a16:creationId xmlns:a16="http://schemas.microsoft.com/office/drawing/2014/main" id="{2BFAD3F1-C25F-60D4-9AF5-8A87A9830A78}"/>
                </a:ext>
              </a:extLst>
            </p:cNvPr>
            <p:cNvSpPr/>
            <p:nvPr/>
          </p:nvSpPr>
          <p:spPr>
            <a:xfrm>
              <a:off x="2982182" y="6196167"/>
              <a:ext cx="1641946"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10" name="모서리가 둥근 직사각형 109">
              <a:extLst>
                <a:ext uri="{FF2B5EF4-FFF2-40B4-BE49-F238E27FC236}">
                  <a16:creationId xmlns:a16="http://schemas.microsoft.com/office/drawing/2014/main" id="{BAF743DD-A438-2356-DC43-5455E3E03189}"/>
                </a:ext>
              </a:extLst>
            </p:cNvPr>
            <p:cNvSpPr/>
            <p:nvPr/>
          </p:nvSpPr>
          <p:spPr>
            <a:xfrm>
              <a:off x="4877515" y="6196167"/>
              <a:ext cx="1641946"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11" name="모서리가 둥근 직사각형 110">
              <a:extLst>
                <a:ext uri="{FF2B5EF4-FFF2-40B4-BE49-F238E27FC236}">
                  <a16:creationId xmlns:a16="http://schemas.microsoft.com/office/drawing/2014/main" id="{F6871DF8-AFD0-A95D-C969-21BAF41D0416}"/>
                </a:ext>
              </a:extLst>
            </p:cNvPr>
            <p:cNvSpPr/>
            <p:nvPr/>
          </p:nvSpPr>
          <p:spPr>
            <a:xfrm>
              <a:off x="6772848" y="6196167"/>
              <a:ext cx="1641946" cy="409266"/>
            </a:xfrm>
            <a:prstGeom prst="roundRect">
              <a:avLst>
                <a:gd name="adj" fmla="val 50000"/>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1" name="TextBox 70">
              <a:extLst>
                <a:ext uri="{FF2B5EF4-FFF2-40B4-BE49-F238E27FC236}">
                  <a16:creationId xmlns:a16="http://schemas.microsoft.com/office/drawing/2014/main" id="{AB409A0C-831E-E285-4089-6B2EE2F05EFC}"/>
                </a:ext>
              </a:extLst>
            </p:cNvPr>
            <p:cNvSpPr txBox="1"/>
            <p:nvPr/>
          </p:nvSpPr>
          <p:spPr>
            <a:xfrm>
              <a:off x="2327564" y="3273533"/>
              <a:ext cx="2816925" cy="283129"/>
            </a:xfrm>
            <a:prstGeom prst="rect">
              <a:avLst/>
            </a:prstGeom>
            <a:noFill/>
          </p:spPr>
          <p:txBody>
            <a:bodyPr wrap="none" rtlCol="0">
              <a:spAutoFit/>
            </a:bodyPr>
            <a:lstStyle/>
            <a:p>
              <a:r>
                <a:rPr lang="it-IT"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[AI-RICCO Platform Service Structure / Flow]</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nvGrpSpPr>
            <p:cNvPr id="94" name="그룹 93">
              <a:extLst>
                <a:ext uri="{FF2B5EF4-FFF2-40B4-BE49-F238E27FC236}">
                  <a16:creationId xmlns:a16="http://schemas.microsoft.com/office/drawing/2014/main" id="{29144FB6-52D4-16C4-FBCE-C7676DED3CCD}"/>
                </a:ext>
              </a:extLst>
            </p:cNvPr>
            <p:cNvGrpSpPr/>
            <p:nvPr/>
          </p:nvGrpSpPr>
          <p:grpSpPr>
            <a:xfrm>
              <a:off x="5166160" y="3758895"/>
              <a:ext cx="963128" cy="963128"/>
              <a:chOff x="3146408" y="3509068"/>
              <a:chExt cx="963128" cy="963128"/>
            </a:xfrm>
          </p:grpSpPr>
          <p:sp>
            <p:nvSpPr>
              <p:cNvPr id="95" name="타원 94">
                <a:extLst>
                  <a:ext uri="{FF2B5EF4-FFF2-40B4-BE49-F238E27FC236}">
                    <a16:creationId xmlns:a16="http://schemas.microsoft.com/office/drawing/2014/main" id="{F09E37CE-41E2-F45E-A80B-ADADA97B36D3}"/>
                  </a:ext>
                </a:extLst>
              </p:cNvPr>
              <p:cNvSpPr/>
              <p:nvPr/>
            </p:nvSpPr>
            <p:spPr>
              <a:xfrm>
                <a:off x="3146408" y="3509068"/>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96" name="TextBox 95">
                <a:extLst>
                  <a:ext uri="{FF2B5EF4-FFF2-40B4-BE49-F238E27FC236}">
                    <a16:creationId xmlns:a16="http://schemas.microsoft.com/office/drawing/2014/main" id="{8DD0351C-525A-4B4A-5236-F3EF3E92913C}"/>
                  </a:ext>
                </a:extLst>
              </p:cNvPr>
              <p:cNvSpPr txBox="1"/>
              <p:nvPr/>
            </p:nvSpPr>
            <p:spPr>
              <a:xfrm>
                <a:off x="3183666" y="3859275"/>
                <a:ext cx="877389"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Investor</a:t>
                </a:r>
                <a:endParaRPr lang="ko-KR" altLang="en-US" sz="786" dirty="0">
                  <a:solidFill>
                    <a:schemeClr val="bg1"/>
                  </a:solidFill>
                </a:endParaRPr>
              </a:p>
            </p:txBody>
          </p:sp>
        </p:grpSp>
        <p:sp>
          <p:nvSpPr>
            <p:cNvPr id="101" name="모서리가 둥근 직사각형 100">
              <a:extLst>
                <a:ext uri="{FF2B5EF4-FFF2-40B4-BE49-F238E27FC236}">
                  <a16:creationId xmlns:a16="http://schemas.microsoft.com/office/drawing/2014/main" id="{F3F092FB-2FF6-765F-C143-D1B4AACFBB29}"/>
                </a:ext>
              </a:extLst>
            </p:cNvPr>
            <p:cNvSpPr/>
            <p:nvPr/>
          </p:nvSpPr>
          <p:spPr>
            <a:xfrm>
              <a:off x="2982182" y="5055245"/>
              <a:ext cx="5432612" cy="409266"/>
            </a:xfrm>
            <a:prstGeom prst="roundRect">
              <a:avLst>
                <a:gd name="adj" fmla="val 50000"/>
              </a:avLst>
            </a:prstGeom>
            <a:solidFill>
              <a:schemeClr val="bg1"/>
            </a:solidFill>
            <a:ln>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02" name="TextBox 101">
              <a:extLst>
                <a:ext uri="{FF2B5EF4-FFF2-40B4-BE49-F238E27FC236}">
                  <a16:creationId xmlns:a16="http://schemas.microsoft.com/office/drawing/2014/main" id="{CE414416-B163-EBAD-F213-CEEC5F94B098}"/>
                </a:ext>
              </a:extLst>
            </p:cNvPr>
            <p:cNvSpPr txBox="1"/>
            <p:nvPr/>
          </p:nvSpPr>
          <p:spPr>
            <a:xfrm>
              <a:off x="5311693" y="5129074"/>
              <a:ext cx="773588"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latin typeface="Pretendard SemiBold" panose="02000503000000020004" pitchFamily="2" charset="-127"/>
                  <a:ea typeface="Pretendard SemiBold" panose="02000503000000020004" pitchFamily="2" charset="-127"/>
                  <a:cs typeface="Pretendard SemiBold" panose="02000503000000020004" pitchFamily="2" charset="-127"/>
                </a:rPr>
                <a:t>DAO</a:t>
              </a:r>
              <a:endParaRPr lang="ko-KR" altLang="en-US" sz="786" b="1" dirty="0">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106" name="TextBox 105">
              <a:extLst>
                <a:ext uri="{FF2B5EF4-FFF2-40B4-BE49-F238E27FC236}">
                  <a16:creationId xmlns:a16="http://schemas.microsoft.com/office/drawing/2014/main" id="{0FD64E1D-121E-8A03-0F05-94E6F05E50A9}"/>
                </a:ext>
              </a:extLst>
            </p:cNvPr>
            <p:cNvSpPr txBox="1"/>
            <p:nvPr/>
          </p:nvSpPr>
          <p:spPr>
            <a:xfrm>
              <a:off x="5094605" y="6269995"/>
              <a:ext cx="1207767"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Fund Raising</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112" name="TextBox 111">
              <a:extLst>
                <a:ext uri="{FF2B5EF4-FFF2-40B4-BE49-F238E27FC236}">
                  <a16:creationId xmlns:a16="http://schemas.microsoft.com/office/drawing/2014/main" id="{D03A3339-745C-8FB3-B537-F174A5805D82}"/>
                </a:ext>
              </a:extLst>
            </p:cNvPr>
            <p:cNvSpPr txBox="1"/>
            <p:nvPr/>
          </p:nvSpPr>
          <p:spPr>
            <a:xfrm>
              <a:off x="7207028" y="6269995"/>
              <a:ext cx="773588"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113" name="TextBox 112">
              <a:extLst>
                <a:ext uri="{FF2B5EF4-FFF2-40B4-BE49-F238E27FC236}">
                  <a16:creationId xmlns:a16="http://schemas.microsoft.com/office/drawing/2014/main" id="{6FDF7082-1410-98F9-DDEA-2FF0731D38BC}"/>
                </a:ext>
              </a:extLst>
            </p:cNvPr>
            <p:cNvSpPr txBox="1"/>
            <p:nvPr/>
          </p:nvSpPr>
          <p:spPr>
            <a:xfrm>
              <a:off x="3274019" y="6269995"/>
              <a:ext cx="1058274" cy="298570"/>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Verified 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114" name="모서리가 둥근 직사각형 113">
              <a:extLst>
                <a:ext uri="{FF2B5EF4-FFF2-40B4-BE49-F238E27FC236}">
                  <a16:creationId xmlns:a16="http://schemas.microsoft.com/office/drawing/2014/main" id="{9927417F-BD5D-4184-D339-BB49F3D04879}"/>
                </a:ext>
              </a:extLst>
            </p:cNvPr>
            <p:cNvSpPr/>
            <p:nvPr/>
          </p:nvSpPr>
          <p:spPr>
            <a:xfrm>
              <a:off x="4877515" y="7638392"/>
              <a:ext cx="1641946" cy="409266"/>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16" name="TextBox 115">
              <a:extLst>
                <a:ext uri="{FF2B5EF4-FFF2-40B4-BE49-F238E27FC236}">
                  <a16:creationId xmlns:a16="http://schemas.microsoft.com/office/drawing/2014/main" id="{CA2E8746-0185-0997-B922-77371D2C9757}"/>
                </a:ext>
              </a:extLst>
            </p:cNvPr>
            <p:cNvSpPr txBox="1"/>
            <p:nvPr/>
          </p:nvSpPr>
          <p:spPr>
            <a:xfrm>
              <a:off x="5094605" y="7712219"/>
              <a:ext cx="1207767"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Fund Raising</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115" name="모서리가 둥근 직사각형 114">
              <a:extLst>
                <a:ext uri="{FF2B5EF4-FFF2-40B4-BE49-F238E27FC236}">
                  <a16:creationId xmlns:a16="http://schemas.microsoft.com/office/drawing/2014/main" id="{E5ED20DE-1A1B-9576-A2DD-9C3182423180}"/>
                </a:ext>
              </a:extLst>
            </p:cNvPr>
            <p:cNvSpPr/>
            <p:nvPr/>
          </p:nvSpPr>
          <p:spPr>
            <a:xfrm>
              <a:off x="6772848" y="7638392"/>
              <a:ext cx="1641946" cy="409266"/>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17" name="TextBox 116">
              <a:extLst>
                <a:ext uri="{FF2B5EF4-FFF2-40B4-BE49-F238E27FC236}">
                  <a16:creationId xmlns:a16="http://schemas.microsoft.com/office/drawing/2014/main" id="{60284434-BD24-61D6-3013-66778DB7EA3F}"/>
                </a:ext>
              </a:extLst>
            </p:cNvPr>
            <p:cNvSpPr txBox="1"/>
            <p:nvPr/>
          </p:nvSpPr>
          <p:spPr>
            <a:xfrm>
              <a:off x="7207028" y="7712219"/>
              <a:ext cx="773588"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nvGrpSpPr>
            <p:cNvPr id="118" name="그룹 117">
              <a:extLst>
                <a:ext uri="{FF2B5EF4-FFF2-40B4-BE49-F238E27FC236}">
                  <a16:creationId xmlns:a16="http://schemas.microsoft.com/office/drawing/2014/main" id="{C8830057-C60C-DF5F-3221-E49D44DC45A3}"/>
                </a:ext>
              </a:extLst>
            </p:cNvPr>
            <p:cNvGrpSpPr/>
            <p:nvPr/>
          </p:nvGrpSpPr>
          <p:grpSpPr>
            <a:xfrm>
              <a:off x="2982457" y="7084530"/>
              <a:ext cx="963128" cy="963128"/>
              <a:chOff x="3146408" y="3509068"/>
              <a:chExt cx="963128" cy="963128"/>
            </a:xfrm>
          </p:grpSpPr>
          <p:sp>
            <p:nvSpPr>
              <p:cNvPr id="119" name="타원 118">
                <a:extLst>
                  <a:ext uri="{FF2B5EF4-FFF2-40B4-BE49-F238E27FC236}">
                    <a16:creationId xmlns:a16="http://schemas.microsoft.com/office/drawing/2014/main" id="{376162D3-4A57-BBC4-90B9-42763FF5D887}"/>
                  </a:ext>
                </a:extLst>
              </p:cNvPr>
              <p:cNvSpPr/>
              <p:nvPr/>
            </p:nvSpPr>
            <p:spPr>
              <a:xfrm>
                <a:off x="3146408" y="3509068"/>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20" name="TextBox 119">
                <a:extLst>
                  <a:ext uri="{FF2B5EF4-FFF2-40B4-BE49-F238E27FC236}">
                    <a16:creationId xmlns:a16="http://schemas.microsoft.com/office/drawing/2014/main" id="{ED01191C-8B3F-A90A-E332-3781B6B9410B}"/>
                  </a:ext>
                </a:extLst>
              </p:cNvPr>
              <p:cNvSpPr txBox="1"/>
              <p:nvPr/>
            </p:nvSpPr>
            <p:spPr>
              <a:xfrm>
                <a:off x="3182077" y="3853968"/>
                <a:ext cx="8900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Investor</a:t>
                </a:r>
                <a:endParaRPr lang="ko-KR" altLang="en-US" sz="786" dirty="0">
                  <a:solidFill>
                    <a:schemeClr val="bg1"/>
                  </a:solidFill>
                </a:endParaRPr>
              </a:p>
            </p:txBody>
          </p:sp>
        </p:grpSp>
        <p:cxnSp>
          <p:nvCxnSpPr>
            <p:cNvPr id="125" name="직선 화살표 연결선 124">
              <a:extLst>
                <a:ext uri="{FF2B5EF4-FFF2-40B4-BE49-F238E27FC236}">
                  <a16:creationId xmlns:a16="http://schemas.microsoft.com/office/drawing/2014/main" id="{870AA518-2D06-3AF4-A4B6-A428617C5A7B}"/>
                </a:ext>
              </a:extLst>
            </p:cNvPr>
            <p:cNvCxnSpPr>
              <a:cxnSpLocks/>
            </p:cNvCxnSpPr>
            <p:nvPr/>
          </p:nvCxnSpPr>
          <p:spPr>
            <a:xfrm flipV="1">
              <a:off x="5698488" y="5565450"/>
              <a:ext cx="0" cy="529777"/>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7" name="직선 화살표 연결선 126">
              <a:extLst>
                <a:ext uri="{FF2B5EF4-FFF2-40B4-BE49-F238E27FC236}">
                  <a16:creationId xmlns:a16="http://schemas.microsoft.com/office/drawing/2014/main" id="{BB752117-DE29-960A-0B2A-C53E338326F5}"/>
                </a:ext>
              </a:extLst>
            </p:cNvPr>
            <p:cNvCxnSpPr>
              <a:cxnSpLocks/>
            </p:cNvCxnSpPr>
            <p:nvPr/>
          </p:nvCxnSpPr>
          <p:spPr>
            <a:xfrm>
              <a:off x="3803155" y="5565450"/>
              <a:ext cx="0" cy="529777"/>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8" name="직선 화살표 연결선 127">
              <a:extLst>
                <a:ext uri="{FF2B5EF4-FFF2-40B4-BE49-F238E27FC236}">
                  <a16:creationId xmlns:a16="http://schemas.microsoft.com/office/drawing/2014/main" id="{7D7433BB-2A9B-5A84-6364-BB96EFC4B44E}"/>
                </a:ext>
              </a:extLst>
            </p:cNvPr>
            <p:cNvCxnSpPr>
              <a:cxnSpLocks/>
            </p:cNvCxnSpPr>
            <p:nvPr/>
          </p:nvCxnSpPr>
          <p:spPr>
            <a:xfrm>
              <a:off x="7593821" y="5565450"/>
              <a:ext cx="0" cy="529777"/>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9" name="직선 화살표 연결선 128">
              <a:extLst>
                <a:ext uri="{FF2B5EF4-FFF2-40B4-BE49-F238E27FC236}">
                  <a16:creationId xmlns:a16="http://schemas.microsoft.com/office/drawing/2014/main" id="{1492C9FC-0F56-92D4-6ACB-17100C8D1BC0}"/>
                </a:ext>
              </a:extLst>
            </p:cNvPr>
            <p:cNvCxnSpPr>
              <a:cxnSpLocks/>
            </p:cNvCxnSpPr>
            <p:nvPr/>
          </p:nvCxnSpPr>
          <p:spPr>
            <a:xfrm>
              <a:off x="7593821" y="6697413"/>
              <a:ext cx="0" cy="848998"/>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직선 화살표 연결선 130">
              <a:extLst>
                <a:ext uri="{FF2B5EF4-FFF2-40B4-BE49-F238E27FC236}">
                  <a16:creationId xmlns:a16="http://schemas.microsoft.com/office/drawing/2014/main" id="{456001B2-E32A-B8D3-1606-DED64D2034AF}"/>
                </a:ext>
              </a:extLst>
            </p:cNvPr>
            <p:cNvCxnSpPr>
              <a:cxnSpLocks/>
            </p:cNvCxnSpPr>
            <p:nvPr/>
          </p:nvCxnSpPr>
          <p:spPr>
            <a:xfrm flipH="1">
              <a:off x="4057928" y="7391970"/>
              <a:ext cx="3394759"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6" name="꺾인 연결선[E] 135">
              <a:extLst>
                <a:ext uri="{FF2B5EF4-FFF2-40B4-BE49-F238E27FC236}">
                  <a16:creationId xmlns:a16="http://schemas.microsoft.com/office/drawing/2014/main" id="{B317BC4A-65C1-F115-A93B-17603D646526}"/>
                </a:ext>
              </a:extLst>
            </p:cNvPr>
            <p:cNvCxnSpPr>
              <a:cxnSpLocks/>
            </p:cNvCxnSpPr>
            <p:nvPr/>
          </p:nvCxnSpPr>
          <p:spPr>
            <a:xfrm flipV="1">
              <a:off x="4094633" y="6740448"/>
              <a:ext cx="1553092" cy="481565"/>
            </a:xfrm>
            <a:prstGeom prst="bentConnector3">
              <a:avLst>
                <a:gd name="adj1" fmla="val 100089"/>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1" name="꺾인 연결선[E] 140">
              <a:extLst>
                <a:ext uri="{FF2B5EF4-FFF2-40B4-BE49-F238E27FC236}">
                  <a16:creationId xmlns:a16="http://schemas.microsoft.com/office/drawing/2014/main" id="{60E5A339-E0D0-9B41-3F82-48F6AB89C934}"/>
                </a:ext>
              </a:extLst>
            </p:cNvPr>
            <p:cNvCxnSpPr>
              <a:cxnSpLocks/>
              <a:stCxn id="101" idx="3"/>
              <a:endCxn id="115" idx="3"/>
            </p:cNvCxnSpPr>
            <p:nvPr/>
          </p:nvCxnSpPr>
          <p:spPr>
            <a:xfrm>
              <a:off x="8414794" y="5259878"/>
              <a:ext cx="12700" cy="2583147"/>
            </a:xfrm>
            <a:prstGeom prst="bentConnector3">
              <a:avLst>
                <a:gd name="adj1" fmla="val 1800000"/>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74E5EE39-0E16-AE9A-C1D2-1CEDF3F015EF}"/>
                </a:ext>
              </a:extLst>
            </p:cNvPr>
            <p:cNvSpPr txBox="1"/>
            <p:nvPr/>
          </p:nvSpPr>
          <p:spPr>
            <a:xfrm>
              <a:off x="5422733" y="4787976"/>
              <a:ext cx="1633870"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Fund Execution</a:t>
              </a:r>
            </a:p>
          </p:txBody>
        </p:sp>
        <p:cxnSp>
          <p:nvCxnSpPr>
            <p:cNvPr id="144" name="꺾인 연결선[E] 143">
              <a:extLst>
                <a:ext uri="{FF2B5EF4-FFF2-40B4-BE49-F238E27FC236}">
                  <a16:creationId xmlns:a16="http://schemas.microsoft.com/office/drawing/2014/main" id="{FA8AE61F-43DC-FC92-E3F2-A79DE1E492DE}"/>
                </a:ext>
              </a:extLst>
            </p:cNvPr>
            <p:cNvCxnSpPr>
              <a:cxnSpLocks/>
            </p:cNvCxnSpPr>
            <p:nvPr/>
          </p:nvCxnSpPr>
          <p:spPr>
            <a:xfrm>
              <a:off x="6040729" y="4340709"/>
              <a:ext cx="1553092" cy="481565"/>
            </a:xfrm>
            <a:prstGeom prst="bentConnector3">
              <a:avLst>
                <a:gd name="adj1" fmla="val 100089"/>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5" name="꺾인 연결선[E] 144">
              <a:extLst>
                <a:ext uri="{FF2B5EF4-FFF2-40B4-BE49-F238E27FC236}">
                  <a16:creationId xmlns:a16="http://schemas.microsoft.com/office/drawing/2014/main" id="{634496CF-CAF3-E1FE-E25E-343EAB79321F}"/>
                </a:ext>
              </a:extLst>
            </p:cNvPr>
            <p:cNvCxnSpPr>
              <a:cxnSpLocks/>
            </p:cNvCxnSpPr>
            <p:nvPr/>
          </p:nvCxnSpPr>
          <p:spPr>
            <a:xfrm flipH="1">
              <a:off x="3807852" y="4340709"/>
              <a:ext cx="1553092" cy="481565"/>
            </a:xfrm>
            <a:prstGeom prst="bentConnector3">
              <a:avLst>
                <a:gd name="adj1" fmla="val 100089"/>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71FC0A3B-D338-7A8B-E6B5-BFA32BB19693}"/>
                </a:ext>
              </a:extLst>
            </p:cNvPr>
            <p:cNvSpPr txBox="1"/>
            <p:nvPr/>
          </p:nvSpPr>
          <p:spPr>
            <a:xfrm>
              <a:off x="6129289" y="4075179"/>
              <a:ext cx="1463545"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Information Provision</a:t>
              </a:r>
            </a:p>
          </p:txBody>
        </p:sp>
        <p:sp>
          <p:nvSpPr>
            <p:cNvPr id="147" name="TextBox 146">
              <a:extLst>
                <a:ext uri="{FF2B5EF4-FFF2-40B4-BE49-F238E27FC236}">
                  <a16:creationId xmlns:a16="http://schemas.microsoft.com/office/drawing/2014/main" id="{FC513882-B7E2-4B03-D904-09AE33E0F4E0}"/>
                </a:ext>
              </a:extLst>
            </p:cNvPr>
            <p:cNvSpPr txBox="1"/>
            <p:nvPr/>
          </p:nvSpPr>
          <p:spPr>
            <a:xfrm>
              <a:off x="3596181" y="4075179"/>
              <a:ext cx="1655717"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Information Registration</a:t>
              </a:r>
            </a:p>
          </p:txBody>
        </p:sp>
        <p:sp>
          <p:nvSpPr>
            <p:cNvPr id="148" name="TextBox 147">
              <a:extLst>
                <a:ext uri="{FF2B5EF4-FFF2-40B4-BE49-F238E27FC236}">
                  <a16:creationId xmlns:a16="http://schemas.microsoft.com/office/drawing/2014/main" id="{E8812FEC-244A-6071-44A2-040090B628E0}"/>
                </a:ext>
              </a:extLst>
            </p:cNvPr>
            <p:cNvSpPr txBox="1"/>
            <p:nvPr/>
          </p:nvSpPr>
          <p:spPr>
            <a:xfrm>
              <a:off x="3803154" y="5714922"/>
              <a:ext cx="979195"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Verification &amp; Registration</a:t>
              </a:r>
            </a:p>
          </p:txBody>
        </p:sp>
        <p:sp>
          <p:nvSpPr>
            <p:cNvPr id="149" name="TextBox 148">
              <a:extLst>
                <a:ext uri="{FF2B5EF4-FFF2-40B4-BE49-F238E27FC236}">
                  <a16:creationId xmlns:a16="http://schemas.microsoft.com/office/drawing/2014/main" id="{E8028A4B-53CE-6343-B13C-B09B04B18661}"/>
                </a:ext>
              </a:extLst>
            </p:cNvPr>
            <p:cNvSpPr txBox="1"/>
            <p:nvPr/>
          </p:nvSpPr>
          <p:spPr>
            <a:xfrm>
              <a:off x="5642113" y="6881879"/>
              <a:ext cx="826581"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Funding / ICO</a:t>
              </a:r>
            </a:p>
          </p:txBody>
        </p:sp>
        <p:sp>
          <p:nvSpPr>
            <p:cNvPr id="150" name="TextBox 149">
              <a:extLst>
                <a:ext uri="{FF2B5EF4-FFF2-40B4-BE49-F238E27FC236}">
                  <a16:creationId xmlns:a16="http://schemas.microsoft.com/office/drawing/2014/main" id="{AF4EEDDE-B2F4-DCF9-67FD-9D3ACB1AF41A}"/>
                </a:ext>
              </a:extLst>
            </p:cNvPr>
            <p:cNvSpPr txBox="1"/>
            <p:nvPr/>
          </p:nvSpPr>
          <p:spPr>
            <a:xfrm>
              <a:off x="6346084" y="7156200"/>
              <a:ext cx="1191571"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Token Distribution</a:t>
              </a:r>
            </a:p>
          </p:txBody>
        </p:sp>
        <p:sp>
          <p:nvSpPr>
            <p:cNvPr id="151" name="TextBox 150">
              <a:extLst>
                <a:ext uri="{FF2B5EF4-FFF2-40B4-BE49-F238E27FC236}">
                  <a16:creationId xmlns:a16="http://schemas.microsoft.com/office/drawing/2014/main" id="{BCC8C860-C1F9-3221-B0B1-B9E50D0AEFD9}"/>
                </a:ext>
              </a:extLst>
            </p:cNvPr>
            <p:cNvSpPr txBox="1"/>
            <p:nvPr/>
          </p:nvSpPr>
          <p:spPr>
            <a:xfrm>
              <a:off x="7592835" y="5714922"/>
              <a:ext cx="834658"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Monitoring &amp; Oversight</a:t>
              </a:r>
            </a:p>
          </p:txBody>
        </p:sp>
        <p:sp>
          <p:nvSpPr>
            <p:cNvPr id="152" name="TextBox 151">
              <a:extLst>
                <a:ext uri="{FF2B5EF4-FFF2-40B4-BE49-F238E27FC236}">
                  <a16:creationId xmlns:a16="http://schemas.microsoft.com/office/drawing/2014/main" id="{241612EE-C934-7B35-9571-36DDE8CA67FE}"/>
                </a:ext>
              </a:extLst>
            </p:cNvPr>
            <p:cNvSpPr txBox="1"/>
            <p:nvPr/>
          </p:nvSpPr>
          <p:spPr>
            <a:xfrm>
              <a:off x="7592835" y="6716504"/>
              <a:ext cx="976156"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rPr>
                <a:t>Token Issuance &amp; Listing</a:t>
              </a:r>
            </a:p>
          </p:txBody>
        </p:sp>
        <p:sp>
          <p:nvSpPr>
            <p:cNvPr id="153" name="TextBox 152">
              <a:extLst>
                <a:ext uri="{FF2B5EF4-FFF2-40B4-BE49-F238E27FC236}">
                  <a16:creationId xmlns:a16="http://schemas.microsoft.com/office/drawing/2014/main" id="{8EBB84EF-9CD5-59CE-BC11-4C9710775EB3}"/>
                </a:ext>
              </a:extLst>
            </p:cNvPr>
            <p:cNvSpPr txBox="1"/>
            <p:nvPr/>
          </p:nvSpPr>
          <p:spPr>
            <a:xfrm>
              <a:off x="7656303" y="7092424"/>
              <a:ext cx="912688" cy="544803"/>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r">
                <a:spcBef>
                  <a:spcPts val="0"/>
                </a:spcBef>
              </a:pPr>
              <a:r>
                <a:rPr lang="en-US" altLang="ko-KR" sz="643" dirty="0"/>
                <a:t>Corporate Information Updates</a:t>
              </a:r>
            </a:p>
          </p:txBody>
        </p:sp>
        <p:sp>
          <p:nvSpPr>
            <p:cNvPr id="156" name="TextBox 155">
              <a:extLst>
                <a:ext uri="{FF2B5EF4-FFF2-40B4-BE49-F238E27FC236}">
                  <a16:creationId xmlns:a16="http://schemas.microsoft.com/office/drawing/2014/main" id="{65B9CA56-E70B-EB24-C671-194FD4AFE4E2}"/>
                </a:ext>
              </a:extLst>
            </p:cNvPr>
            <p:cNvSpPr txBox="1"/>
            <p:nvPr/>
          </p:nvSpPr>
          <p:spPr>
            <a:xfrm>
              <a:off x="6309443" y="6100543"/>
              <a:ext cx="651036"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rPr>
                <a:t>M&amp;A</a:t>
              </a:r>
            </a:p>
          </p:txBody>
        </p:sp>
        <p:sp>
          <p:nvSpPr>
            <p:cNvPr id="159" name="모서리가 둥근 직사각형 158">
              <a:extLst>
                <a:ext uri="{FF2B5EF4-FFF2-40B4-BE49-F238E27FC236}">
                  <a16:creationId xmlns:a16="http://schemas.microsoft.com/office/drawing/2014/main" id="{C6E52BE6-7BA4-A6B6-55FB-C8F8107CCB4F}"/>
                </a:ext>
              </a:extLst>
            </p:cNvPr>
            <p:cNvSpPr/>
            <p:nvPr/>
          </p:nvSpPr>
          <p:spPr>
            <a:xfrm>
              <a:off x="3484808" y="4424423"/>
              <a:ext cx="646734" cy="231941"/>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60" name="TextBox 159">
              <a:extLst>
                <a:ext uri="{FF2B5EF4-FFF2-40B4-BE49-F238E27FC236}">
                  <a16:creationId xmlns:a16="http://schemas.microsoft.com/office/drawing/2014/main" id="{CF066AAD-D419-E0D3-2434-DC31BD1CB402}"/>
                </a:ext>
              </a:extLst>
            </p:cNvPr>
            <p:cNvSpPr txBox="1"/>
            <p:nvPr/>
          </p:nvSpPr>
          <p:spPr>
            <a:xfrm>
              <a:off x="3551475" y="4409588"/>
              <a:ext cx="513400"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Info</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sp>
        <p:nvSpPr>
          <p:cNvPr id="161" name="TextBox 160">
            <a:extLst>
              <a:ext uri="{FF2B5EF4-FFF2-40B4-BE49-F238E27FC236}">
                <a16:creationId xmlns:a16="http://schemas.microsoft.com/office/drawing/2014/main" id="{F1C3CDFD-F09A-848C-7533-5CDF3A259195}"/>
              </a:ext>
            </a:extLst>
          </p:cNvPr>
          <p:cNvSpPr txBox="1"/>
          <p:nvPr/>
        </p:nvSpPr>
        <p:spPr>
          <a:xfrm>
            <a:off x="1662546" y="5671649"/>
            <a:ext cx="4756409" cy="203902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In the AI-RICCO platform, the M&amp;A process begins with sellers registering their company information and preferred M&amp;A structure through DAO. Experts within the DAO verify this information and receive incentives for their activity, allowing filtered and validated information to be accessed by investors. Experts accumulate activity history and receive Verified Member NFTs, recognizing them as certified entities. Once verified, a funding round is initiated through DAO. If the M&amp;A target funding is met, the process continues under expert monitoring and verification.</a:t>
            </a:r>
          </a:p>
          <a:p>
            <a:r>
              <a:rPr lang="en-US" altLang="ko-KR" sz="929" dirty="0"/>
              <a:t>M&amp;A funding on the AI-RICCO platform is conducted exclusively through AIW tokens. After the M&amp;A deal is finalized, investors receive newly issued tokens from the acquired company via DAO. These tokens are then traded on the AI-RICCO platform's exchange. After listing, corporate information is continuously updated based on DAO member activities, ensuring real-time value reflection.</a:t>
            </a:r>
          </a:p>
        </p:txBody>
      </p:sp>
      <p:grpSp>
        <p:nvGrpSpPr>
          <p:cNvPr id="15" name="그룹 14">
            <a:extLst>
              <a:ext uri="{FF2B5EF4-FFF2-40B4-BE49-F238E27FC236}">
                <a16:creationId xmlns:a16="http://schemas.microsoft.com/office/drawing/2014/main" id="{07B3519B-BB5E-6A55-955B-FBDDFB49F129}"/>
              </a:ext>
            </a:extLst>
          </p:cNvPr>
          <p:cNvGrpSpPr/>
          <p:nvPr/>
        </p:nvGrpSpPr>
        <p:grpSpPr>
          <a:xfrm>
            <a:off x="1662546" y="8244242"/>
            <a:ext cx="4756409" cy="928091"/>
            <a:chOff x="2327564" y="5567814"/>
            <a:chExt cx="6658972" cy="1299325"/>
          </a:xfrm>
        </p:grpSpPr>
        <p:sp>
          <p:nvSpPr>
            <p:cNvPr id="16" name="TextBox 15">
              <a:extLst>
                <a:ext uri="{FF2B5EF4-FFF2-40B4-BE49-F238E27FC236}">
                  <a16:creationId xmlns:a16="http://schemas.microsoft.com/office/drawing/2014/main" id="{8EC46A11-2E61-201F-58E9-7F3786A8B67E}"/>
                </a:ext>
              </a:extLst>
            </p:cNvPr>
            <p:cNvSpPr txBox="1"/>
            <p:nvPr/>
          </p:nvSpPr>
          <p:spPr>
            <a:xfrm>
              <a:off x="2327564" y="5937143"/>
              <a:ext cx="6658972" cy="929996"/>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In the M&amp;A process, the most critical factor is information about the target company, as it directly influences investment decisions. This includes both macro-level data, such as industry trends and market conditions, and micro-level insights, such as financial statement analysis and company valuation.</a:t>
              </a:r>
              <a:endParaRPr lang="ko-KR" altLang="en-US" sz="929" dirty="0"/>
            </a:p>
          </p:txBody>
        </p:sp>
        <p:sp>
          <p:nvSpPr>
            <p:cNvPr id="17" name="TextBox 16">
              <a:extLst>
                <a:ext uri="{FF2B5EF4-FFF2-40B4-BE49-F238E27FC236}">
                  <a16:creationId xmlns:a16="http://schemas.microsoft.com/office/drawing/2014/main" id="{90B738B3-3B1C-FBC1-BCAE-268802DB1AE8}"/>
                </a:ext>
              </a:extLst>
            </p:cNvPr>
            <p:cNvSpPr txBox="1"/>
            <p:nvPr/>
          </p:nvSpPr>
          <p:spPr>
            <a:xfrm>
              <a:off x="2327564" y="5567814"/>
              <a:ext cx="2614946" cy="375500"/>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2. M&amp;A Research Activity </a:t>
              </a:r>
            </a:p>
          </p:txBody>
        </p:sp>
      </p:grpSp>
      <p:grpSp>
        <p:nvGrpSpPr>
          <p:cNvPr id="12" name="그룹 11">
            <a:extLst>
              <a:ext uri="{FF2B5EF4-FFF2-40B4-BE49-F238E27FC236}">
                <a16:creationId xmlns:a16="http://schemas.microsoft.com/office/drawing/2014/main" id="{509221B3-4BD2-4964-5D81-413DB7DB74F9}"/>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F83BA4C1-D9B2-F9B2-80C8-2E3A9FA52177}"/>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0" name="그림 19" descr="그래픽, 폰트, 스크린샷, 그래픽 디자인이(가) 표시된 사진&#10;&#10;자동 생성된 설명">
              <a:extLst>
                <a:ext uri="{FF2B5EF4-FFF2-40B4-BE49-F238E27FC236}">
                  <a16:creationId xmlns:a16="http://schemas.microsoft.com/office/drawing/2014/main" id="{ACEF95AA-F95B-BBF2-AD2A-A84F7C8904A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284006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12</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661206"/>
            <a:ext cx="4756409" cy="350160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After the M&amp;A is finalized, public disclosures and other corporate filings may also be included. While the raw data itself is valuable, its interpretation and analysis are equally important due to the complexity of the subject matter. </a:t>
            </a:r>
            <a:endParaRPr lang="ko-KR" altLang="en-US" sz="929" dirty="0"/>
          </a:p>
          <a:p>
            <a:r>
              <a:rPr lang="en-US" altLang="ko-KR" sz="929" dirty="0"/>
              <a:t>Accessing and analyzing industry and corporate data is difficult and requires significant time and effort, leading to high costs. As a result, traditional M&amp;A markets rely on intermediaries, such as accounting and consulting firms, despite the transparency issues and misalignment of interests that can arise. To resolve these inefficiencies, the AI-RICCO platform introduces a DAO-based research model and the concept of a specialized M&amp;A Research Agency. </a:t>
            </a:r>
            <a:endParaRPr lang="ko-KR" altLang="en-US" sz="929" dirty="0"/>
          </a:p>
          <a:p>
            <a:r>
              <a:rPr lang="en-US" altLang="ko-KR" sz="929" dirty="0"/>
              <a:t>The AI-RICCO M&amp;A Research Agency consists of professional researchers and investors/users of the platform. Researchers are responsible for onboarding and listing selling companies, conducting industry and company analyses, and providing insights to potential investors through DAO mechanisms.</a:t>
            </a:r>
          </a:p>
          <a:p>
            <a:r>
              <a:rPr lang="en-US" altLang="ko-KR" sz="929" dirty="0"/>
              <a:t>Information provision occurs in three ways: first, sellers can directly update their company information on the platform. Second, professional researchers may conduct independent research and update company data, also acting as brokers. Lastly, users may request specific company research, which is then carried out as needed. Once a company's analysis and verification are complete, it is registered in the DAO Fund, initiating the formal M&amp;A process.</a:t>
            </a:r>
            <a:endParaRPr lang="ko-KR" altLang="en-US" sz="929" dirty="0"/>
          </a:p>
        </p:txBody>
      </p:sp>
      <p:grpSp>
        <p:nvGrpSpPr>
          <p:cNvPr id="16" name="그룹 15">
            <a:extLst>
              <a:ext uri="{FF2B5EF4-FFF2-40B4-BE49-F238E27FC236}">
                <a16:creationId xmlns:a16="http://schemas.microsoft.com/office/drawing/2014/main" id="{AE6214F6-65A2-B31A-377F-CCDC3FF50393}"/>
              </a:ext>
            </a:extLst>
          </p:cNvPr>
          <p:cNvGrpSpPr/>
          <p:nvPr/>
        </p:nvGrpSpPr>
        <p:grpSpPr>
          <a:xfrm>
            <a:off x="1662546" y="5549935"/>
            <a:ext cx="4756409" cy="1071081"/>
            <a:chOff x="2327564" y="1724031"/>
            <a:chExt cx="6658972" cy="1499512"/>
          </a:xfrm>
        </p:grpSpPr>
        <p:sp>
          <p:nvSpPr>
            <p:cNvPr id="19" name="TextBox 18">
              <a:extLst>
                <a:ext uri="{FF2B5EF4-FFF2-40B4-BE49-F238E27FC236}">
                  <a16:creationId xmlns:a16="http://schemas.microsoft.com/office/drawing/2014/main" id="{7495584C-46A6-AE06-C76A-F51C56F6B58E}"/>
                </a:ext>
              </a:extLst>
            </p:cNvPr>
            <p:cNvSpPr txBox="1"/>
            <p:nvPr/>
          </p:nvSpPr>
          <p:spPr>
            <a:xfrm>
              <a:off x="2327564" y="2093363"/>
              <a:ext cx="6658972" cy="113018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After analyzing and sharing company information, the M&amp;A process moves to its execution phase, where the AI-RICCO platform utilizes a DAO system. Each DAO fund pool lists verified M&amp;A target companies, allowing users to assess company details and decide whether to participate. As a preliminary step, users must sign an NDA (Non-Disclosure Agreement) before entering a pool.</a:t>
              </a:r>
              <a:endParaRPr lang="ko-KR" altLang="en-US" sz="929" dirty="0"/>
            </a:p>
          </p:txBody>
        </p:sp>
        <p:sp>
          <p:nvSpPr>
            <p:cNvPr id="20" name="TextBox 19">
              <a:extLst>
                <a:ext uri="{FF2B5EF4-FFF2-40B4-BE49-F238E27FC236}">
                  <a16:creationId xmlns:a16="http://schemas.microsoft.com/office/drawing/2014/main" id="{A844604D-B030-FA68-39B2-3BDC3C218BA8}"/>
                </a:ext>
              </a:extLst>
            </p:cNvPr>
            <p:cNvSpPr txBox="1"/>
            <p:nvPr/>
          </p:nvSpPr>
          <p:spPr>
            <a:xfrm>
              <a:off x="2327564" y="1724031"/>
              <a:ext cx="2031453" cy="375501"/>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3. M&amp;A DAO Fund </a:t>
              </a:r>
            </a:p>
          </p:txBody>
        </p:sp>
      </p:grpSp>
      <p:grpSp>
        <p:nvGrpSpPr>
          <p:cNvPr id="12" name="그룹 11">
            <a:extLst>
              <a:ext uri="{FF2B5EF4-FFF2-40B4-BE49-F238E27FC236}">
                <a16:creationId xmlns:a16="http://schemas.microsoft.com/office/drawing/2014/main" id="{3425DC3D-1186-3E8B-B724-1353158D62EE}"/>
              </a:ext>
            </a:extLst>
          </p:cNvPr>
          <p:cNvGrpSpPr/>
          <p:nvPr/>
        </p:nvGrpSpPr>
        <p:grpSpPr>
          <a:xfrm>
            <a:off x="6440714" y="0"/>
            <a:ext cx="417286" cy="417286"/>
            <a:chOff x="0" y="498780"/>
            <a:chExt cx="417286" cy="417286"/>
          </a:xfrm>
        </p:grpSpPr>
        <p:sp>
          <p:nvSpPr>
            <p:cNvPr id="15" name="직사각형 14">
              <a:extLst>
                <a:ext uri="{FF2B5EF4-FFF2-40B4-BE49-F238E27FC236}">
                  <a16:creationId xmlns:a16="http://schemas.microsoft.com/office/drawing/2014/main" id="{1BDFF11F-4ECA-A05D-B352-6FBEE18D174B}"/>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6512D73A-8B8B-C3B5-1E0F-7C5834D91BA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23" name="그룹 22">
            <a:extLst>
              <a:ext uri="{FF2B5EF4-FFF2-40B4-BE49-F238E27FC236}">
                <a16:creationId xmlns:a16="http://schemas.microsoft.com/office/drawing/2014/main" id="{79156756-007E-AC1B-0EA0-0EFB4EBE3A8C}"/>
              </a:ext>
            </a:extLst>
          </p:cNvPr>
          <p:cNvGrpSpPr/>
          <p:nvPr/>
        </p:nvGrpSpPr>
        <p:grpSpPr>
          <a:xfrm>
            <a:off x="1662546" y="6667396"/>
            <a:ext cx="3532909" cy="2558857"/>
            <a:chOff x="1662546" y="6667396"/>
            <a:chExt cx="3532909" cy="2558857"/>
          </a:xfrm>
        </p:grpSpPr>
        <p:sp>
          <p:nvSpPr>
            <p:cNvPr id="30" name="TextBox 29">
              <a:extLst>
                <a:ext uri="{FF2B5EF4-FFF2-40B4-BE49-F238E27FC236}">
                  <a16:creationId xmlns:a16="http://schemas.microsoft.com/office/drawing/2014/main" id="{F42D1268-441D-B2A3-12E3-9175DED4A93D}"/>
                </a:ext>
              </a:extLst>
            </p:cNvPr>
            <p:cNvSpPr txBox="1"/>
            <p:nvPr/>
          </p:nvSpPr>
          <p:spPr>
            <a:xfrm>
              <a:off x="1662546" y="6667396"/>
              <a:ext cx="1669047" cy="202235"/>
            </a:xfrm>
            <a:prstGeom prst="rect">
              <a:avLst/>
            </a:prstGeom>
            <a:noFill/>
          </p:spPr>
          <p:txBody>
            <a:bodyPr wrap="none" rtlCol="0">
              <a:spAutoFit/>
            </a:bodyPr>
            <a:lstStyle>
              <a:defPPr>
                <a:defRPr lang="en-US"/>
              </a:defPPr>
              <a:lvl1pPr>
                <a:defRPr sz="1000" b="1">
                  <a:solidFill>
                    <a:srgbClr val="404453"/>
                  </a:solidFill>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[Example Screen of M&amp;A DAO Fund]</a:t>
              </a:r>
              <a:endParaRPr lang="en" altLang="ko-KR" sz="714" dirty="0"/>
            </a:p>
          </p:txBody>
        </p:sp>
        <p:pic>
          <p:nvPicPr>
            <p:cNvPr id="22" name="그림 21">
              <a:extLst>
                <a:ext uri="{FF2B5EF4-FFF2-40B4-BE49-F238E27FC236}">
                  <a16:creationId xmlns:a16="http://schemas.microsoft.com/office/drawing/2014/main" id="{D3B1B120-1451-A862-6D00-6973DEC7B71C}"/>
                </a:ext>
              </a:extLst>
            </p:cNvPr>
            <p:cNvPicPr>
              <a:picLocks noChangeAspect="1"/>
            </p:cNvPicPr>
            <p:nvPr/>
          </p:nvPicPr>
          <p:blipFill>
            <a:blip r:embed="rId4"/>
            <a:stretch>
              <a:fillRect/>
            </a:stretch>
          </p:blipFill>
          <p:spPr>
            <a:xfrm>
              <a:off x="1716337" y="6869631"/>
              <a:ext cx="3479118" cy="2356622"/>
            </a:xfrm>
            <a:prstGeom prst="rect">
              <a:avLst/>
            </a:prstGeom>
            <a:ln w="28575">
              <a:solidFill>
                <a:schemeClr val="bg1"/>
              </a:solidFill>
            </a:ln>
            <a:effectLst>
              <a:outerShdw blurRad="50800" dist="38100" dir="2700000" algn="tl" rotWithShape="0">
                <a:schemeClr val="tx1">
                  <a:lumMod val="50000"/>
                  <a:lumOff val="50000"/>
                  <a:alpha val="70000"/>
                </a:schemeClr>
              </a:outerShdw>
              <a:softEdge rad="25400"/>
            </a:effectLst>
          </p:spPr>
        </p:pic>
      </p:grpSp>
    </p:spTree>
    <p:extLst>
      <p:ext uri="{BB962C8B-B14F-4D97-AF65-F5344CB8AC3E}">
        <p14:creationId xmlns:p14="http://schemas.microsoft.com/office/powerpoint/2010/main" val="234488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13</a:t>
            </a:fld>
            <a:endParaRPr kumimoji="1" lang="ko-KR" altLang="en-US"/>
          </a:p>
        </p:txBody>
      </p:sp>
      <p:sp>
        <p:nvSpPr>
          <p:cNvPr id="23" name="TextBox 22">
            <a:extLst>
              <a:ext uri="{FF2B5EF4-FFF2-40B4-BE49-F238E27FC236}">
                <a16:creationId xmlns:a16="http://schemas.microsoft.com/office/drawing/2014/main" id="{AB4A1372-4D23-34AF-307C-EEF185F9F1BC}"/>
              </a:ext>
            </a:extLst>
          </p:cNvPr>
          <p:cNvSpPr txBox="1"/>
          <p:nvPr/>
        </p:nvSpPr>
        <p:spPr>
          <a:xfrm>
            <a:off x="1662546" y="1661206"/>
            <a:ext cx="4756409" cy="175304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Companies listed in the DAO Fund must provide key details, including corporate and industry descriptions, revenue figures, target sale price, fundraising method, funding token distribution delay, and percentage of equity being sold. While general information is publicly available, users must sign an NDA to access detailed company data before making a funding decision.</a:t>
            </a:r>
          </a:p>
          <a:p>
            <a:r>
              <a:rPr lang="en-US" altLang="ko-KR" sz="929" dirty="0"/>
              <a:t>Once the target funding amount is successfully raised, the M&amp;A proceeds to the next stage, where the Research Agency finalizes the process. Upon completion, the DAO determines whether the acquired company issues tokens and gets listed on an exchange. Users who participate in the DAO decision-making process receive rewards based on their voting contributions.</a:t>
            </a:r>
            <a:endParaRPr lang="ko-KR" altLang="en-US" sz="929" dirty="0"/>
          </a:p>
        </p:txBody>
      </p:sp>
      <p:grpSp>
        <p:nvGrpSpPr>
          <p:cNvPr id="20" name="그룹 19">
            <a:extLst>
              <a:ext uri="{FF2B5EF4-FFF2-40B4-BE49-F238E27FC236}">
                <a16:creationId xmlns:a16="http://schemas.microsoft.com/office/drawing/2014/main" id="{5BB9C6FF-C79D-4C66-8EAA-72638A730D87}"/>
              </a:ext>
            </a:extLst>
          </p:cNvPr>
          <p:cNvGrpSpPr/>
          <p:nvPr/>
        </p:nvGrpSpPr>
        <p:grpSpPr>
          <a:xfrm>
            <a:off x="1662546" y="3496884"/>
            <a:ext cx="4697660" cy="3358491"/>
            <a:chOff x="2327564" y="7288043"/>
            <a:chExt cx="6576724" cy="4701887"/>
          </a:xfrm>
        </p:grpSpPr>
        <p:sp>
          <p:nvSpPr>
            <p:cNvPr id="12" name="TextBox 11">
              <a:extLst>
                <a:ext uri="{FF2B5EF4-FFF2-40B4-BE49-F238E27FC236}">
                  <a16:creationId xmlns:a16="http://schemas.microsoft.com/office/drawing/2014/main" id="{A0CE152D-00DB-8EA8-571E-577EDEE5A0F1}"/>
                </a:ext>
              </a:extLst>
            </p:cNvPr>
            <p:cNvSpPr txBox="1"/>
            <p:nvPr/>
          </p:nvSpPr>
          <p:spPr>
            <a:xfrm>
              <a:off x="2327564" y="7288043"/>
              <a:ext cx="1957586" cy="283129"/>
            </a:xfrm>
            <a:prstGeom prst="rect">
              <a:avLst/>
            </a:prstGeom>
            <a:noFill/>
          </p:spPr>
          <p:txBody>
            <a:bodyPr wrap="square" lIns="0" rIns="0"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a:t>
              </a:r>
              <a:r>
                <a:rPr lang="ko-KR" altLang="en-US"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 </a:t>
              </a:r>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M&amp;A DAO System Diagram</a:t>
              </a:r>
              <a:r>
                <a:rPr lang="ko-KR" altLang="en-US"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 </a:t>
              </a:r>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62" name="모서리가 둥근 직사각형 61">
              <a:extLst>
                <a:ext uri="{FF2B5EF4-FFF2-40B4-BE49-F238E27FC236}">
                  <a16:creationId xmlns:a16="http://schemas.microsoft.com/office/drawing/2014/main" id="{6723CED5-FA88-722B-D166-DED5644E5222}"/>
                </a:ext>
              </a:extLst>
            </p:cNvPr>
            <p:cNvSpPr/>
            <p:nvPr/>
          </p:nvSpPr>
          <p:spPr>
            <a:xfrm>
              <a:off x="2402870" y="9934694"/>
              <a:ext cx="6501418" cy="2055236"/>
            </a:xfrm>
            <a:prstGeom prst="roundRect">
              <a:avLst>
                <a:gd name="adj" fmla="val 3690"/>
              </a:avLst>
            </a:prstGeom>
            <a:solidFill>
              <a:srgbClr val="F2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4" name="모서리가 둥근 직사각형 63">
              <a:extLst>
                <a:ext uri="{FF2B5EF4-FFF2-40B4-BE49-F238E27FC236}">
                  <a16:creationId xmlns:a16="http://schemas.microsoft.com/office/drawing/2014/main" id="{6645F447-2C09-AB07-0801-41CE60801925}"/>
                </a:ext>
              </a:extLst>
            </p:cNvPr>
            <p:cNvSpPr/>
            <p:nvPr/>
          </p:nvSpPr>
          <p:spPr>
            <a:xfrm>
              <a:off x="2402870" y="7706501"/>
              <a:ext cx="1463831" cy="1623357"/>
            </a:xfrm>
            <a:prstGeom prst="roundRect">
              <a:avLst>
                <a:gd name="adj" fmla="val 3690"/>
              </a:avLst>
            </a:prstGeom>
            <a:noFill/>
            <a:ln w="9525">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5" name="모서리가 둥근 직사각형 64">
              <a:extLst>
                <a:ext uri="{FF2B5EF4-FFF2-40B4-BE49-F238E27FC236}">
                  <a16:creationId xmlns:a16="http://schemas.microsoft.com/office/drawing/2014/main" id="{25150454-BC69-6E8F-5303-2A32CDD3BAB3}"/>
                </a:ext>
              </a:extLst>
            </p:cNvPr>
            <p:cNvSpPr/>
            <p:nvPr/>
          </p:nvSpPr>
          <p:spPr>
            <a:xfrm>
              <a:off x="3964593" y="7706501"/>
              <a:ext cx="1463831" cy="1623357"/>
            </a:xfrm>
            <a:prstGeom prst="roundRect">
              <a:avLst>
                <a:gd name="adj" fmla="val 3690"/>
              </a:avLst>
            </a:prstGeom>
            <a:noFill/>
            <a:ln w="9525">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6" name="모서리가 둥근 직사각형 65">
              <a:extLst>
                <a:ext uri="{FF2B5EF4-FFF2-40B4-BE49-F238E27FC236}">
                  <a16:creationId xmlns:a16="http://schemas.microsoft.com/office/drawing/2014/main" id="{804DB5B6-FDDD-CA7D-8601-D177DAE18B56}"/>
                </a:ext>
              </a:extLst>
            </p:cNvPr>
            <p:cNvSpPr/>
            <p:nvPr/>
          </p:nvSpPr>
          <p:spPr>
            <a:xfrm>
              <a:off x="5535611" y="7706501"/>
              <a:ext cx="3368677" cy="1623357"/>
            </a:xfrm>
            <a:prstGeom prst="roundRect">
              <a:avLst>
                <a:gd name="adj" fmla="val 3690"/>
              </a:avLst>
            </a:prstGeom>
            <a:noFill/>
            <a:ln w="9525">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8" name="타원 67">
              <a:extLst>
                <a:ext uri="{FF2B5EF4-FFF2-40B4-BE49-F238E27FC236}">
                  <a16:creationId xmlns:a16="http://schemas.microsoft.com/office/drawing/2014/main" id="{FE4934FC-A0B3-B993-7840-848AA2ACC61B}"/>
                </a:ext>
              </a:extLst>
            </p:cNvPr>
            <p:cNvSpPr/>
            <p:nvPr/>
          </p:nvSpPr>
          <p:spPr>
            <a:xfrm>
              <a:off x="2712983" y="10293000"/>
              <a:ext cx="1344945" cy="1344945"/>
            </a:xfrm>
            <a:prstGeom prst="ellipse">
              <a:avLst/>
            </a:prstGeom>
            <a:solidFill>
              <a:srgbClr val="368DDF"/>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1714"/>
            </a:p>
          </p:txBody>
        </p:sp>
        <p:sp>
          <p:nvSpPr>
            <p:cNvPr id="69" name="TextBox 68">
              <a:extLst>
                <a:ext uri="{FF2B5EF4-FFF2-40B4-BE49-F238E27FC236}">
                  <a16:creationId xmlns:a16="http://schemas.microsoft.com/office/drawing/2014/main" id="{41C9F2D8-8A0B-4494-97FA-BFF14CC21421}"/>
                </a:ext>
              </a:extLst>
            </p:cNvPr>
            <p:cNvSpPr txBox="1"/>
            <p:nvPr/>
          </p:nvSpPr>
          <p:spPr>
            <a:xfrm>
              <a:off x="2759514" y="10811584"/>
              <a:ext cx="1251886" cy="34470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1000" dirty="0">
                  <a:solidFill>
                    <a:schemeClr val="bg1"/>
                  </a:solidFill>
                </a:rPr>
                <a:t>Core</a:t>
              </a:r>
              <a:endParaRPr lang="ko-KR" altLang="en-US" sz="1000" dirty="0">
                <a:solidFill>
                  <a:schemeClr val="bg1"/>
                </a:solidFill>
              </a:endParaRPr>
            </a:p>
          </p:txBody>
        </p:sp>
        <p:grpSp>
          <p:nvGrpSpPr>
            <p:cNvPr id="77" name="그룹 76">
              <a:extLst>
                <a:ext uri="{FF2B5EF4-FFF2-40B4-BE49-F238E27FC236}">
                  <a16:creationId xmlns:a16="http://schemas.microsoft.com/office/drawing/2014/main" id="{59F7A00A-C128-F82D-F332-8D8D6EEAFEDD}"/>
                </a:ext>
              </a:extLst>
            </p:cNvPr>
            <p:cNvGrpSpPr/>
            <p:nvPr/>
          </p:nvGrpSpPr>
          <p:grpSpPr>
            <a:xfrm>
              <a:off x="4012455" y="10497762"/>
              <a:ext cx="834834" cy="935421"/>
              <a:chOff x="4252173" y="10667907"/>
              <a:chExt cx="834834" cy="935421"/>
            </a:xfrm>
          </p:grpSpPr>
          <p:cxnSp>
            <p:nvCxnSpPr>
              <p:cNvPr id="71" name="직선 화살표 연결선 70">
                <a:extLst>
                  <a:ext uri="{FF2B5EF4-FFF2-40B4-BE49-F238E27FC236}">
                    <a16:creationId xmlns:a16="http://schemas.microsoft.com/office/drawing/2014/main" id="{D941DC3D-7E68-B47C-C1F7-73673A78C931}"/>
                  </a:ext>
                </a:extLst>
              </p:cNvPr>
              <p:cNvCxnSpPr>
                <a:cxnSpLocks/>
              </p:cNvCxnSpPr>
              <p:nvPr/>
            </p:nvCxnSpPr>
            <p:spPr>
              <a:xfrm>
                <a:off x="4252173" y="10667907"/>
                <a:ext cx="834834"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직선 화살표 연결선 73">
                <a:extLst>
                  <a:ext uri="{FF2B5EF4-FFF2-40B4-BE49-F238E27FC236}">
                    <a16:creationId xmlns:a16="http://schemas.microsoft.com/office/drawing/2014/main" id="{34655A21-7EDB-A0DB-D8C1-719D06CEA46F}"/>
                  </a:ext>
                </a:extLst>
              </p:cNvPr>
              <p:cNvCxnSpPr>
                <a:cxnSpLocks/>
              </p:cNvCxnSpPr>
              <p:nvPr/>
            </p:nvCxnSpPr>
            <p:spPr>
              <a:xfrm>
                <a:off x="4508938" y="11135618"/>
                <a:ext cx="578069"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직선 화살표 연결선 74">
                <a:extLst>
                  <a:ext uri="{FF2B5EF4-FFF2-40B4-BE49-F238E27FC236}">
                    <a16:creationId xmlns:a16="http://schemas.microsoft.com/office/drawing/2014/main" id="{A7316001-089E-7693-F4E7-1E6B6518FA4D}"/>
                  </a:ext>
                </a:extLst>
              </p:cNvPr>
              <p:cNvCxnSpPr>
                <a:cxnSpLocks/>
              </p:cNvCxnSpPr>
              <p:nvPr/>
            </p:nvCxnSpPr>
            <p:spPr>
              <a:xfrm>
                <a:off x="4252173" y="11603328"/>
                <a:ext cx="834834"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grpSp>
        <p:grpSp>
          <p:nvGrpSpPr>
            <p:cNvPr id="87" name="그룹 86">
              <a:extLst>
                <a:ext uri="{FF2B5EF4-FFF2-40B4-BE49-F238E27FC236}">
                  <a16:creationId xmlns:a16="http://schemas.microsoft.com/office/drawing/2014/main" id="{619CEA76-1B63-3074-DD15-253F3CDCE1DB}"/>
                </a:ext>
              </a:extLst>
            </p:cNvPr>
            <p:cNvGrpSpPr/>
            <p:nvPr/>
          </p:nvGrpSpPr>
          <p:grpSpPr>
            <a:xfrm>
              <a:off x="4973852" y="10282920"/>
              <a:ext cx="2019844" cy="367432"/>
              <a:chOff x="5213570" y="10489754"/>
              <a:chExt cx="2019844" cy="367432"/>
            </a:xfrm>
          </p:grpSpPr>
          <p:sp>
            <p:nvSpPr>
              <p:cNvPr id="78" name="모서리가 둥근 직사각형 77">
                <a:extLst>
                  <a:ext uri="{FF2B5EF4-FFF2-40B4-BE49-F238E27FC236}">
                    <a16:creationId xmlns:a16="http://schemas.microsoft.com/office/drawing/2014/main" id="{C2CBD3D5-E4DF-5730-461A-A611699738FA}"/>
                  </a:ext>
                </a:extLst>
              </p:cNvPr>
              <p:cNvSpPr/>
              <p:nvPr/>
            </p:nvSpPr>
            <p:spPr>
              <a:xfrm>
                <a:off x="5213570" y="10489754"/>
                <a:ext cx="2019844" cy="367432"/>
              </a:xfrm>
              <a:prstGeom prst="roundRect">
                <a:avLst>
                  <a:gd name="adj" fmla="val 50000"/>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9" name="TextBox 78">
                <a:extLst>
                  <a:ext uri="{FF2B5EF4-FFF2-40B4-BE49-F238E27FC236}">
                    <a16:creationId xmlns:a16="http://schemas.microsoft.com/office/drawing/2014/main" id="{15AE513C-703B-1276-E374-C5C26F58D27F}"/>
                  </a:ext>
                </a:extLst>
              </p:cNvPr>
              <p:cNvSpPr txBox="1"/>
              <p:nvPr/>
            </p:nvSpPr>
            <p:spPr>
              <a:xfrm>
                <a:off x="5276104" y="10524187"/>
                <a:ext cx="1894776" cy="298570"/>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Access Control List (ACL)</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88" name="그룹 87">
              <a:extLst>
                <a:ext uri="{FF2B5EF4-FFF2-40B4-BE49-F238E27FC236}">
                  <a16:creationId xmlns:a16="http://schemas.microsoft.com/office/drawing/2014/main" id="{CB923B86-E594-8170-8BC1-64983635D941}"/>
                </a:ext>
              </a:extLst>
            </p:cNvPr>
            <p:cNvGrpSpPr/>
            <p:nvPr/>
          </p:nvGrpSpPr>
          <p:grpSpPr>
            <a:xfrm>
              <a:off x="4973852" y="10755885"/>
              <a:ext cx="2019844" cy="367432"/>
              <a:chOff x="5213570" y="10962719"/>
              <a:chExt cx="2019844" cy="367432"/>
            </a:xfrm>
          </p:grpSpPr>
          <p:sp>
            <p:nvSpPr>
              <p:cNvPr id="82" name="모서리가 둥근 직사각형 81">
                <a:extLst>
                  <a:ext uri="{FF2B5EF4-FFF2-40B4-BE49-F238E27FC236}">
                    <a16:creationId xmlns:a16="http://schemas.microsoft.com/office/drawing/2014/main" id="{E635AD0B-0EDC-AC87-ED82-1C1169809EB7}"/>
                  </a:ext>
                </a:extLst>
              </p:cNvPr>
              <p:cNvSpPr/>
              <p:nvPr/>
            </p:nvSpPr>
            <p:spPr>
              <a:xfrm>
                <a:off x="5213570" y="10962719"/>
                <a:ext cx="2019844" cy="367432"/>
              </a:xfrm>
              <a:prstGeom prst="roundRect">
                <a:avLst>
                  <a:gd name="adj" fmla="val 50000"/>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3" name="TextBox 82">
                <a:extLst>
                  <a:ext uri="{FF2B5EF4-FFF2-40B4-BE49-F238E27FC236}">
                    <a16:creationId xmlns:a16="http://schemas.microsoft.com/office/drawing/2014/main" id="{8FEFD4FC-5F57-6970-82D3-29972F0FB106}"/>
                  </a:ext>
                </a:extLst>
              </p:cNvPr>
              <p:cNvSpPr txBox="1"/>
              <p:nvPr/>
            </p:nvSpPr>
            <p:spPr>
              <a:xfrm>
                <a:off x="5276104" y="10997152"/>
                <a:ext cx="1894776" cy="298570"/>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Script Executor</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89" name="그룹 88">
              <a:extLst>
                <a:ext uri="{FF2B5EF4-FFF2-40B4-BE49-F238E27FC236}">
                  <a16:creationId xmlns:a16="http://schemas.microsoft.com/office/drawing/2014/main" id="{840DE230-F37C-642F-1F2C-B2E3BA4DABB3}"/>
                </a:ext>
              </a:extLst>
            </p:cNvPr>
            <p:cNvGrpSpPr/>
            <p:nvPr/>
          </p:nvGrpSpPr>
          <p:grpSpPr>
            <a:xfrm>
              <a:off x="4973852" y="11255188"/>
              <a:ext cx="2019844" cy="367432"/>
              <a:chOff x="5213570" y="11435685"/>
              <a:chExt cx="2019844" cy="367432"/>
            </a:xfrm>
          </p:grpSpPr>
          <p:sp>
            <p:nvSpPr>
              <p:cNvPr id="85" name="모서리가 둥근 직사각형 84">
                <a:extLst>
                  <a:ext uri="{FF2B5EF4-FFF2-40B4-BE49-F238E27FC236}">
                    <a16:creationId xmlns:a16="http://schemas.microsoft.com/office/drawing/2014/main" id="{F152AFE2-6D56-D319-DD03-99E07EC68388}"/>
                  </a:ext>
                </a:extLst>
              </p:cNvPr>
              <p:cNvSpPr/>
              <p:nvPr/>
            </p:nvSpPr>
            <p:spPr>
              <a:xfrm>
                <a:off x="5213570" y="11435685"/>
                <a:ext cx="2019844" cy="367432"/>
              </a:xfrm>
              <a:prstGeom prst="roundRect">
                <a:avLst>
                  <a:gd name="adj" fmla="val 50000"/>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6" name="TextBox 85">
                <a:extLst>
                  <a:ext uri="{FF2B5EF4-FFF2-40B4-BE49-F238E27FC236}">
                    <a16:creationId xmlns:a16="http://schemas.microsoft.com/office/drawing/2014/main" id="{41066CC8-BD68-6537-733E-163499AA44D5}"/>
                  </a:ext>
                </a:extLst>
              </p:cNvPr>
              <p:cNvSpPr txBox="1"/>
              <p:nvPr/>
            </p:nvSpPr>
            <p:spPr>
              <a:xfrm>
                <a:off x="5276104" y="11470118"/>
                <a:ext cx="1894776" cy="298570"/>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Proposal</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cxnSp>
          <p:nvCxnSpPr>
            <p:cNvPr id="91" name="직선 연결선[R] 90">
              <a:extLst>
                <a:ext uri="{FF2B5EF4-FFF2-40B4-BE49-F238E27FC236}">
                  <a16:creationId xmlns:a16="http://schemas.microsoft.com/office/drawing/2014/main" id="{A3F2BEEA-4060-2090-631E-98DADFE25E0D}"/>
                </a:ext>
              </a:extLst>
            </p:cNvPr>
            <p:cNvCxnSpPr>
              <a:cxnSpLocks/>
            </p:cNvCxnSpPr>
            <p:nvPr/>
          </p:nvCxnSpPr>
          <p:spPr>
            <a:xfrm>
              <a:off x="7083972" y="10466636"/>
              <a:ext cx="325821" cy="0"/>
            </a:xfrm>
            <a:prstGeom prst="line">
              <a:avLst/>
            </a:prstGeom>
            <a:ln w="12700">
              <a:solidFill>
                <a:srgbClr val="404453"/>
              </a:solidFill>
              <a:prstDash val="sysDot"/>
            </a:ln>
          </p:spPr>
          <p:style>
            <a:lnRef idx="2">
              <a:schemeClr val="accent1"/>
            </a:lnRef>
            <a:fillRef idx="0">
              <a:schemeClr val="accent1"/>
            </a:fillRef>
            <a:effectRef idx="1">
              <a:schemeClr val="accent1"/>
            </a:effectRef>
            <a:fontRef idx="minor">
              <a:schemeClr val="tx1"/>
            </a:fontRef>
          </p:style>
        </p:cxnSp>
        <p:sp>
          <p:nvSpPr>
            <p:cNvPr id="93" name="왼쪽 대괄호[L] 92">
              <a:extLst>
                <a:ext uri="{FF2B5EF4-FFF2-40B4-BE49-F238E27FC236}">
                  <a16:creationId xmlns:a16="http://schemas.microsoft.com/office/drawing/2014/main" id="{D4FBBDEA-5110-97AB-195C-ABE7869CE0A6}"/>
                </a:ext>
              </a:extLst>
            </p:cNvPr>
            <p:cNvSpPr/>
            <p:nvPr/>
          </p:nvSpPr>
          <p:spPr>
            <a:xfrm>
              <a:off x="7409793" y="10335832"/>
              <a:ext cx="147903" cy="261610"/>
            </a:xfrm>
            <a:prstGeom prst="leftBracket">
              <a:avLst>
                <a:gd name="adj" fmla="val 0"/>
              </a:avLst>
            </a:prstGeom>
            <a:ln w="12700">
              <a:solidFill>
                <a:srgbClr val="404453"/>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ko-KR" altLang="en-US" sz="962"/>
            </a:p>
          </p:txBody>
        </p:sp>
        <p:cxnSp>
          <p:nvCxnSpPr>
            <p:cNvPr id="94" name="직선 연결선[R] 93">
              <a:extLst>
                <a:ext uri="{FF2B5EF4-FFF2-40B4-BE49-F238E27FC236}">
                  <a16:creationId xmlns:a16="http://schemas.microsoft.com/office/drawing/2014/main" id="{8D8436AF-5A3E-ECDB-01EF-57CF9650D8F9}"/>
                </a:ext>
              </a:extLst>
            </p:cNvPr>
            <p:cNvCxnSpPr>
              <a:cxnSpLocks/>
            </p:cNvCxnSpPr>
            <p:nvPr/>
          </p:nvCxnSpPr>
          <p:spPr>
            <a:xfrm>
              <a:off x="7591972" y="10466636"/>
              <a:ext cx="1154864" cy="0"/>
            </a:xfrm>
            <a:prstGeom prst="line">
              <a:avLst/>
            </a:prstGeom>
            <a:ln w="12700">
              <a:solidFill>
                <a:srgbClr val="368DDF"/>
              </a:solidFill>
              <a:prstDash val="solid"/>
            </a:ln>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9FF28EBC-B2DC-D89A-5BF5-009C9B2E9D5C}"/>
                </a:ext>
              </a:extLst>
            </p:cNvPr>
            <p:cNvSpPr txBox="1"/>
            <p:nvPr/>
          </p:nvSpPr>
          <p:spPr>
            <a:xfrm>
              <a:off x="7719229" y="10185403"/>
              <a:ext cx="900350" cy="298570"/>
            </a:xfrm>
            <a:prstGeom prst="rect">
              <a:avLst/>
            </a:prstGeom>
            <a:noFill/>
          </p:spPr>
          <p:txBody>
            <a:bodyPr wrap="square" lIns="0" rIns="0"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Permission</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97" name="TextBox 96">
              <a:extLst>
                <a:ext uri="{FF2B5EF4-FFF2-40B4-BE49-F238E27FC236}">
                  <a16:creationId xmlns:a16="http://schemas.microsoft.com/office/drawing/2014/main" id="{BF4428CC-2024-05D3-740D-E34017B9EACE}"/>
                </a:ext>
              </a:extLst>
            </p:cNvPr>
            <p:cNvSpPr txBox="1"/>
            <p:nvPr/>
          </p:nvSpPr>
          <p:spPr>
            <a:xfrm>
              <a:off x="7719229" y="10453258"/>
              <a:ext cx="900350" cy="298570"/>
            </a:xfrm>
            <a:prstGeom prst="rect">
              <a:avLst/>
            </a:prstGeom>
            <a:noFill/>
          </p:spPr>
          <p:txBody>
            <a:bodyPr wrap="square" lIns="0" rIns="0"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Role</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cxnSp>
          <p:nvCxnSpPr>
            <p:cNvPr id="99" name="직선 화살표 연결선 98">
              <a:extLst>
                <a:ext uri="{FF2B5EF4-FFF2-40B4-BE49-F238E27FC236}">
                  <a16:creationId xmlns:a16="http://schemas.microsoft.com/office/drawing/2014/main" id="{74561A72-C208-FDC6-CF0A-D295839A5490}"/>
                </a:ext>
              </a:extLst>
            </p:cNvPr>
            <p:cNvCxnSpPr>
              <a:cxnSpLocks/>
            </p:cNvCxnSpPr>
            <p:nvPr/>
          </p:nvCxnSpPr>
          <p:spPr>
            <a:xfrm flipV="1">
              <a:off x="3134785" y="9406752"/>
              <a:ext cx="0" cy="601832"/>
            </a:xfrm>
            <a:prstGeom prst="straightConnector1">
              <a:avLst/>
            </a:prstGeom>
            <a:ln w="12700">
              <a:solidFill>
                <a:srgbClr val="404453"/>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5" name="직선 화살표 연결선 104">
              <a:extLst>
                <a:ext uri="{FF2B5EF4-FFF2-40B4-BE49-F238E27FC236}">
                  <a16:creationId xmlns:a16="http://schemas.microsoft.com/office/drawing/2014/main" id="{A85FBC00-59CE-4168-1CC3-D3D26FFE4B41}"/>
                </a:ext>
              </a:extLst>
            </p:cNvPr>
            <p:cNvCxnSpPr>
              <a:cxnSpLocks/>
            </p:cNvCxnSpPr>
            <p:nvPr/>
          </p:nvCxnSpPr>
          <p:spPr>
            <a:xfrm flipV="1">
              <a:off x="4696508" y="9406752"/>
              <a:ext cx="0" cy="601832"/>
            </a:xfrm>
            <a:prstGeom prst="straightConnector1">
              <a:avLst/>
            </a:prstGeom>
            <a:ln w="12700">
              <a:solidFill>
                <a:srgbClr val="404453"/>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6" name="직선 화살표 연결선 105">
              <a:extLst>
                <a:ext uri="{FF2B5EF4-FFF2-40B4-BE49-F238E27FC236}">
                  <a16:creationId xmlns:a16="http://schemas.microsoft.com/office/drawing/2014/main" id="{BEB89F42-8EA2-2235-63A6-57A3FCDE9C1A}"/>
                </a:ext>
              </a:extLst>
            </p:cNvPr>
            <p:cNvCxnSpPr>
              <a:cxnSpLocks/>
            </p:cNvCxnSpPr>
            <p:nvPr/>
          </p:nvCxnSpPr>
          <p:spPr>
            <a:xfrm flipV="1">
              <a:off x="7219949" y="9406752"/>
              <a:ext cx="0" cy="601832"/>
            </a:xfrm>
            <a:prstGeom prst="straightConnector1">
              <a:avLst/>
            </a:prstGeom>
            <a:ln w="12700">
              <a:solidFill>
                <a:srgbClr val="404453"/>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8F0AEEA7-2836-8CBB-0C42-8D8E7A509838}"/>
                </a:ext>
              </a:extLst>
            </p:cNvPr>
            <p:cNvSpPr txBox="1"/>
            <p:nvPr/>
          </p:nvSpPr>
          <p:spPr>
            <a:xfrm>
              <a:off x="2602110" y="9120914"/>
              <a:ext cx="1065351" cy="298570"/>
            </a:xfrm>
            <a:prstGeom prst="rect">
              <a:avLst/>
            </a:prstGeom>
            <a:solidFill>
              <a:schemeClr val="bg1"/>
            </a:solid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API Service</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08" name="TextBox 107">
              <a:extLst>
                <a:ext uri="{FF2B5EF4-FFF2-40B4-BE49-F238E27FC236}">
                  <a16:creationId xmlns:a16="http://schemas.microsoft.com/office/drawing/2014/main" id="{B8DDBAD4-FE32-2695-D360-BD6FB217ABE7}"/>
                </a:ext>
              </a:extLst>
            </p:cNvPr>
            <p:cNvSpPr txBox="1"/>
            <p:nvPr/>
          </p:nvSpPr>
          <p:spPr>
            <a:xfrm>
              <a:off x="2502490" y="8361091"/>
              <a:ext cx="1264591" cy="467872"/>
            </a:xfrm>
            <a:prstGeom prst="rect">
              <a:avLst/>
            </a:prstGeom>
            <a:solidFill>
              <a:schemeClr val="bg1"/>
            </a:solid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SVM(Solana Virtual Machine)</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nvGrpSpPr>
            <p:cNvPr id="111" name="그룹 110">
              <a:extLst>
                <a:ext uri="{FF2B5EF4-FFF2-40B4-BE49-F238E27FC236}">
                  <a16:creationId xmlns:a16="http://schemas.microsoft.com/office/drawing/2014/main" id="{DDA7B320-01E9-398F-EDC5-85A3BBC7A913}"/>
                </a:ext>
              </a:extLst>
            </p:cNvPr>
            <p:cNvGrpSpPr/>
            <p:nvPr/>
          </p:nvGrpSpPr>
          <p:grpSpPr>
            <a:xfrm>
              <a:off x="4064213" y="8266442"/>
              <a:ext cx="1264591" cy="640313"/>
              <a:chOff x="4064213" y="8396429"/>
              <a:chExt cx="1264591" cy="640313"/>
            </a:xfrm>
          </p:grpSpPr>
          <p:sp>
            <p:nvSpPr>
              <p:cNvPr id="109" name="TextBox 108">
                <a:extLst>
                  <a:ext uri="{FF2B5EF4-FFF2-40B4-BE49-F238E27FC236}">
                    <a16:creationId xmlns:a16="http://schemas.microsoft.com/office/drawing/2014/main" id="{E37221B4-C88A-3116-E7C9-BB73218F2329}"/>
                  </a:ext>
                </a:extLst>
              </p:cNvPr>
              <p:cNvSpPr txBox="1"/>
              <p:nvPr/>
            </p:nvSpPr>
            <p:spPr>
              <a:xfrm>
                <a:off x="4064213" y="8396429"/>
                <a:ext cx="1264591" cy="298570"/>
              </a:xfrm>
              <a:prstGeom prst="rect">
                <a:avLst/>
              </a:prstGeom>
              <a:solidFill>
                <a:schemeClr val="bg1"/>
              </a:solid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M&amp;A ICO</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10" name="TextBox 109">
                <a:extLst>
                  <a:ext uri="{FF2B5EF4-FFF2-40B4-BE49-F238E27FC236}">
                    <a16:creationId xmlns:a16="http://schemas.microsoft.com/office/drawing/2014/main" id="{63AABB12-0A9B-8745-6038-0A9593B45BF8}"/>
                  </a:ext>
                </a:extLst>
              </p:cNvPr>
              <p:cNvSpPr txBox="1"/>
              <p:nvPr/>
            </p:nvSpPr>
            <p:spPr>
              <a:xfrm>
                <a:off x="4064213" y="8738173"/>
                <a:ext cx="1264591" cy="298569"/>
              </a:xfrm>
              <a:prstGeom prst="rect">
                <a:avLst/>
              </a:prstGeom>
              <a:solidFill>
                <a:schemeClr val="bg1"/>
              </a:solid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latin typeface="Pretendard Medium" panose="02000503000000020004" pitchFamily="2" charset="-127"/>
                    <a:ea typeface="Pretendard Medium" panose="02000503000000020004" pitchFamily="2" charset="-127"/>
                    <a:cs typeface="Pretendard Medium" panose="02000503000000020004" pitchFamily="2" charset="-127"/>
                  </a:rPr>
                  <a:t>Operation</a:t>
                </a:r>
                <a:endParaRPr lang="ko-KR" altLang="en-US" sz="786"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cxnSp>
          <p:nvCxnSpPr>
            <p:cNvPr id="113" name="직선 연결선[R] 112">
              <a:extLst>
                <a:ext uri="{FF2B5EF4-FFF2-40B4-BE49-F238E27FC236}">
                  <a16:creationId xmlns:a16="http://schemas.microsoft.com/office/drawing/2014/main" id="{52AE03D2-2DA8-BCE8-5B0B-013AA78371BC}"/>
                </a:ext>
              </a:extLst>
            </p:cNvPr>
            <p:cNvCxnSpPr>
              <a:cxnSpLocks/>
            </p:cNvCxnSpPr>
            <p:nvPr/>
          </p:nvCxnSpPr>
          <p:spPr>
            <a:xfrm>
              <a:off x="4150395" y="8595026"/>
              <a:ext cx="1077387" cy="0"/>
            </a:xfrm>
            <a:prstGeom prst="line">
              <a:avLst/>
            </a:prstGeom>
            <a:ln w="12700">
              <a:solidFill>
                <a:srgbClr val="368DDF"/>
              </a:solidFill>
            </a:ln>
          </p:spPr>
          <p:style>
            <a:lnRef idx="2">
              <a:schemeClr val="accent1"/>
            </a:lnRef>
            <a:fillRef idx="0">
              <a:schemeClr val="accent1"/>
            </a:fillRef>
            <a:effectRef idx="1">
              <a:schemeClr val="accent1"/>
            </a:effectRef>
            <a:fontRef idx="minor">
              <a:schemeClr val="tx1"/>
            </a:fontRef>
          </p:style>
        </p:cxnSp>
        <p:grpSp>
          <p:nvGrpSpPr>
            <p:cNvPr id="116" name="그룹 115">
              <a:extLst>
                <a:ext uri="{FF2B5EF4-FFF2-40B4-BE49-F238E27FC236}">
                  <a16:creationId xmlns:a16="http://schemas.microsoft.com/office/drawing/2014/main" id="{AC6B409E-7A89-8637-1552-0DECBF4A37C3}"/>
                </a:ext>
              </a:extLst>
            </p:cNvPr>
            <p:cNvGrpSpPr/>
            <p:nvPr/>
          </p:nvGrpSpPr>
          <p:grpSpPr>
            <a:xfrm>
              <a:off x="5662349" y="8113462"/>
              <a:ext cx="963128" cy="963128"/>
              <a:chOff x="5706929" y="8275089"/>
              <a:chExt cx="963128" cy="963128"/>
            </a:xfrm>
          </p:grpSpPr>
          <p:sp>
            <p:nvSpPr>
              <p:cNvPr id="114" name="타원 113">
                <a:extLst>
                  <a:ext uri="{FF2B5EF4-FFF2-40B4-BE49-F238E27FC236}">
                    <a16:creationId xmlns:a16="http://schemas.microsoft.com/office/drawing/2014/main" id="{0BE90824-7F15-6E0D-27DB-DAD66DB51F29}"/>
                  </a:ext>
                </a:extLst>
              </p:cNvPr>
              <p:cNvSpPr/>
              <p:nvPr/>
            </p:nvSpPr>
            <p:spPr>
              <a:xfrm>
                <a:off x="5706929" y="8275089"/>
                <a:ext cx="963128" cy="963128"/>
              </a:xfrm>
              <a:prstGeom prst="ellipse">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15" name="TextBox 114">
                <a:extLst>
                  <a:ext uri="{FF2B5EF4-FFF2-40B4-BE49-F238E27FC236}">
                    <a16:creationId xmlns:a16="http://schemas.microsoft.com/office/drawing/2014/main" id="{3078C002-F8D0-88F6-88CB-83C3E0338763}"/>
                  </a:ext>
                </a:extLst>
              </p:cNvPr>
              <p:cNvSpPr txBox="1"/>
              <p:nvPr/>
            </p:nvSpPr>
            <p:spPr>
              <a:xfrm>
                <a:off x="5740250" y="8442133"/>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Code</a:t>
                </a:r>
                <a:endParaRPr lang="ko-KR" altLang="en-US" sz="786" dirty="0">
                  <a:solidFill>
                    <a:schemeClr val="bg1"/>
                  </a:solidFill>
                </a:endParaRPr>
              </a:p>
            </p:txBody>
          </p:sp>
          <p:sp>
            <p:nvSpPr>
              <p:cNvPr id="126" name="TextBox 125">
                <a:extLst>
                  <a:ext uri="{FF2B5EF4-FFF2-40B4-BE49-F238E27FC236}">
                    <a16:creationId xmlns:a16="http://schemas.microsoft.com/office/drawing/2014/main" id="{560A1620-6D35-52D1-112E-19E28AD8D851}"/>
                  </a:ext>
                </a:extLst>
              </p:cNvPr>
              <p:cNvSpPr txBox="1"/>
              <p:nvPr/>
            </p:nvSpPr>
            <p:spPr>
              <a:xfrm>
                <a:off x="5740250" y="8811585"/>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ACL</a:t>
                </a:r>
                <a:endParaRPr lang="ko-KR" altLang="en-US" sz="786" dirty="0">
                  <a:solidFill>
                    <a:schemeClr val="bg1"/>
                  </a:solidFill>
                </a:endParaRPr>
              </a:p>
            </p:txBody>
          </p:sp>
        </p:grpSp>
        <p:grpSp>
          <p:nvGrpSpPr>
            <p:cNvPr id="127" name="그룹 126">
              <a:extLst>
                <a:ext uri="{FF2B5EF4-FFF2-40B4-BE49-F238E27FC236}">
                  <a16:creationId xmlns:a16="http://schemas.microsoft.com/office/drawing/2014/main" id="{E3587FB1-E057-8888-FA88-58C367CFDEAE}"/>
                </a:ext>
              </a:extLst>
            </p:cNvPr>
            <p:cNvGrpSpPr/>
            <p:nvPr/>
          </p:nvGrpSpPr>
          <p:grpSpPr>
            <a:xfrm>
              <a:off x="6738386" y="8113462"/>
              <a:ext cx="963128" cy="963128"/>
              <a:chOff x="5706929" y="8275089"/>
              <a:chExt cx="963128" cy="963128"/>
            </a:xfrm>
          </p:grpSpPr>
          <p:sp>
            <p:nvSpPr>
              <p:cNvPr id="128" name="타원 127">
                <a:extLst>
                  <a:ext uri="{FF2B5EF4-FFF2-40B4-BE49-F238E27FC236}">
                    <a16:creationId xmlns:a16="http://schemas.microsoft.com/office/drawing/2014/main" id="{BCAD4FE7-E085-C1C7-6BFF-1C040B86C387}"/>
                  </a:ext>
                </a:extLst>
              </p:cNvPr>
              <p:cNvSpPr/>
              <p:nvPr/>
            </p:nvSpPr>
            <p:spPr>
              <a:xfrm>
                <a:off x="5706929" y="8275089"/>
                <a:ext cx="963128" cy="963128"/>
              </a:xfrm>
              <a:prstGeom prst="ellipse">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29" name="TextBox 128">
                <a:extLst>
                  <a:ext uri="{FF2B5EF4-FFF2-40B4-BE49-F238E27FC236}">
                    <a16:creationId xmlns:a16="http://schemas.microsoft.com/office/drawing/2014/main" id="{A9AA1686-C20F-1AEA-AF93-938D51054BD1}"/>
                  </a:ext>
                </a:extLst>
              </p:cNvPr>
              <p:cNvSpPr txBox="1"/>
              <p:nvPr/>
            </p:nvSpPr>
            <p:spPr>
              <a:xfrm>
                <a:off x="5740250" y="8442133"/>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Code</a:t>
                </a:r>
                <a:endParaRPr lang="ko-KR" altLang="en-US" sz="786" dirty="0">
                  <a:solidFill>
                    <a:schemeClr val="bg1"/>
                  </a:solidFill>
                </a:endParaRPr>
              </a:p>
            </p:txBody>
          </p:sp>
          <p:sp>
            <p:nvSpPr>
              <p:cNvPr id="130" name="TextBox 129">
                <a:extLst>
                  <a:ext uri="{FF2B5EF4-FFF2-40B4-BE49-F238E27FC236}">
                    <a16:creationId xmlns:a16="http://schemas.microsoft.com/office/drawing/2014/main" id="{7F5E5ACA-CB72-06A6-FD4F-3DAE45A5C03F}"/>
                  </a:ext>
                </a:extLst>
              </p:cNvPr>
              <p:cNvSpPr txBox="1"/>
              <p:nvPr/>
            </p:nvSpPr>
            <p:spPr>
              <a:xfrm>
                <a:off x="5740250" y="8811585"/>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ACL</a:t>
                </a:r>
                <a:endParaRPr lang="ko-KR" altLang="en-US" sz="786" dirty="0">
                  <a:solidFill>
                    <a:schemeClr val="bg1"/>
                  </a:solidFill>
                </a:endParaRPr>
              </a:p>
            </p:txBody>
          </p:sp>
        </p:grpSp>
        <p:grpSp>
          <p:nvGrpSpPr>
            <p:cNvPr id="131" name="그룹 130">
              <a:extLst>
                <a:ext uri="{FF2B5EF4-FFF2-40B4-BE49-F238E27FC236}">
                  <a16:creationId xmlns:a16="http://schemas.microsoft.com/office/drawing/2014/main" id="{F8E9FE99-6273-6D8E-1759-6302B2C6DD8A}"/>
                </a:ext>
              </a:extLst>
            </p:cNvPr>
            <p:cNvGrpSpPr/>
            <p:nvPr/>
          </p:nvGrpSpPr>
          <p:grpSpPr>
            <a:xfrm>
              <a:off x="7814422" y="8113462"/>
              <a:ext cx="963128" cy="963128"/>
              <a:chOff x="5706929" y="8275089"/>
              <a:chExt cx="963128" cy="963128"/>
            </a:xfrm>
          </p:grpSpPr>
          <p:sp>
            <p:nvSpPr>
              <p:cNvPr id="132" name="타원 131">
                <a:extLst>
                  <a:ext uri="{FF2B5EF4-FFF2-40B4-BE49-F238E27FC236}">
                    <a16:creationId xmlns:a16="http://schemas.microsoft.com/office/drawing/2014/main" id="{F7151727-D76F-8F86-9DAF-3D9A857A7B0E}"/>
                  </a:ext>
                </a:extLst>
              </p:cNvPr>
              <p:cNvSpPr/>
              <p:nvPr/>
            </p:nvSpPr>
            <p:spPr>
              <a:xfrm>
                <a:off x="5706929" y="8275089"/>
                <a:ext cx="963128" cy="963128"/>
              </a:xfrm>
              <a:prstGeom prst="ellipse">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33" name="TextBox 132">
                <a:extLst>
                  <a:ext uri="{FF2B5EF4-FFF2-40B4-BE49-F238E27FC236}">
                    <a16:creationId xmlns:a16="http://schemas.microsoft.com/office/drawing/2014/main" id="{A374E0A9-3DD0-71FB-9EC3-30F87797AEDA}"/>
                  </a:ext>
                </a:extLst>
              </p:cNvPr>
              <p:cNvSpPr txBox="1"/>
              <p:nvPr/>
            </p:nvSpPr>
            <p:spPr>
              <a:xfrm>
                <a:off x="5740250" y="8442133"/>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Code</a:t>
                </a:r>
                <a:endParaRPr lang="ko-KR" altLang="en-US" sz="786" dirty="0">
                  <a:solidFill>
                    <a:schemeClr val="bg1"/>
                  </a:solidFill>
                </a:endParaRPr>
              </a:p>
            </p:txBody>
          </p:sp>
          <p:sp>
            <p:nvSpPr>
              <p:cNvPr id="134" name="TextBox 133">
                <a:extLst>
                  <a:ext uri="{FF2B5EF4-FFF2-40B4-BE49-F238E27FC236}">
                    <a16:creationId xmlns:a16="http://schemas.microsoft.com/office/drawing/2014/main" id="{61867290-0457-48C7-9515-C3572E0124ED}"/>
                  </a:ext>
                </a:extLst>
              </p:cNvPr>
              <p:cNvSpPr txBox="1"/>
              <p:nvPr/>
            </p:nvSpPr>
            <p:spPr>
              <a:xfrm>
                <a:off x="5740250" y="8811585"/>
                <a:ext cx="89648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ACL</a:t>
                </a:r>
                <a:endParaRPr lang="ko-KR" altLang="en-US" sz="786" dirty="0">
                  <a:solidFill>
                    <a:schemeClr val="bg1"/>
                  </a:solidFill>
                </a:endParaRPr>
              </a:p>
            </p:txBody>
          </p:sp>
        </p:grpSp>
        <p:cxnSp>
          <p:nvCxnSpPr>
            <p:cNvPr id="124" name="직선 연결선[R] 123">
              <a:extLst>
                <a:ext uri="{FF2B5EF4-FFF2-40B4-BE49-F238E27FC236}">
                  <a16:creationId xmlns:a16="http://schemas.microsoft.com/office/drawing/2014/main" id="{3888B0E7-E4F1-2A61-3E9B-CE982F85F1C5}"/>
                </a:ext>
              </a:extLst>
            </p:cNvPr>
            <p:cNvCxnSpPr>
              <a:cxnSpLocks/>
            </p:cNvCxnSpPr>
            <p:nvPr/>
          </p:nvCxnSpPr>
          <p:spPr>
            <a:xfrm>
              <a:off x="5770870" y="8595026"/>
              <a:ext cx="72854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6" name="직선 연결선[R] 135">
              <a:extLst>
                <a:ext uri="{FF2B5EF4-FFF2-40B4-BE49-F238E27FC236}">
                  <a16:creationId xmlns:a16="http://schemas.microsoft.com/office/drawing/2014/main" id="{A83CFEA1-6518-4E8B-3736-DBFC159DFE7B}"/>
                </a:ext>
              </a:extLst>
            </p:cNvPr>
            <p:cNvCxnSpPr>
              <a:cxnSpLocks/>
            </p:cNvCxnSpPr>
            <p:nvPr/>
          </p:nvCxnSpPr>
          <p:spPr>
            <a:xfrm>
              <a:off x="6855678" y="8595026"/>
              <a:ext cx="72854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7" name="직선 연결선[R] 136">
              <a:extLst>
                <a:ext uri="{FF2B5EF4-FFF2-40B4-BE49-F238E27FC236}">
                  <a16:creationId xmlns:a16="http://schemas.microsoft.com/office/drawing/2014/main" id="{48620791-2B90-EB36-4456-6B53AC8E8369}"/>
                </a:ext>
              </a:extLst>
            </p:cNvPr>
            <p:cNvCxnSpPr>
              <a:cxnSpLocks/>
            </p:cNvCxnSpPr>
            <p:nvPr/>
          </p:nvCxnSpPr>
          <p:spPr>
            <a:xfrm>
              <a:off x="7931714" y="8595026"/>
              <a:ext cx="72854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14B17ECD-A055-1262-5B0F-7F13D8D9B0E2}"/>
                </a:ext>
              </a:extLst>
            </p:cNvPr>
            <p:cNvSpPr txBox="1"/>
            <p:nvPr/>
          </p:nvSpPr>
          <p:spPr>
            <a:xfrm>
              <a:off x="2387854" y="7743569"/>
              <a:ext cx="1463832" cy="283129"/>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14" dirty="0"/>
                <a:t>Blockchain </a:t>
              </a:r>
              <a:r>
                <a:rPr lang="en-US" altLang="ko-KR" sz="714" dirty="0" err="1"/>
                <a:t>Mainnet</a:t>
              </a:r>
              <a:endParaRPr lang="ko-KR" altLang="en-US" sz="714" dirty="0"/>
            </a:p>
          </p:txBody>
        </p:sp>
        <p:sp>
          <p:nvSpPr>
            <p:cNvPr id="140" name="TextBox 139">
              <a:extLst>
                <a:ext uri="{FF2B5EF4-FFF2-40B4-BE49-F238E27FC236}">
                  <a16:creationId xmlns:a16="http://schemas.microsoft.com/office/drawing/2014/main" id="{EFE5539C-D7E8-C7C3-CBF6-B8CCAAE01883}"/>
                </a:ext>
              </a:extLst>
            </p:cNvPr>
            <p:cNvSpPr txBox="1"/>
            <p:nvPr/>
          </p:nvSpPr>
          <p:spPr>
            <a:xfrm>
              <a:off x="3964592" y="7743569"/>
              <a:ext cx="1463832" cy="283129"/>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14" dirty="0"/>
                <a:t>Proposal Template</a:t>
              </a:r>
              <a:endParaRPr lang="ko-KR" altLang="en-US" sz="714" dirty="0"/>
            </a:p>
          </p:txBody>
        </p:sp>
        <p:sp>
          <p:nvSpPr>
            <p:cNvPr id="141" name="TextBox 140">
              <a:extLst>
                <a:ext uri="{FF2B5EF4-FFF2-40B4-BE49-F238E27FC236}">
                  <a16:creationId xmlns:a16="http://schemas.microsoft.com/office/drawing/2014/main" id="{090B8F15-11E1-64D1-EB07-E6AB3C721DCE}"/>
                </a:ext>
              </a:extLst>
            </p:cNvPr>
            <p:cNvSpPr txBox="1"/>
            <p:nvPr/>
          </p:nvSpPr>
          <p:spPr>
            <a:xfrm>
              <a:off x="6488034" y="7743569"/>
              <a:ext cx="1463832" cy="283129"/>
            </a:xfrm>
            <a:prstGeom prst="rect">
              <a:avLst/>
            </a:prstGeom>
            <a:noFill/>
          </p:spPr>
          <p:txBody>
            <a:bodyPr wrap="square" rtlCol="0" anchor="ctr">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14" dirty="0"/>
                <a:t>Proposal Manager</a:t>
              </a:r>
              <a:endParaRPr lang="ko-KR" altLang="en-US" sz="714" dirty="0"/>
            </a:p>
          </p:txBody>
        </p:sp>
      </p:grpSp>
      <p:grpSp>
        <p:nvGrpSpPr>
          <p:cNvPr id="21" name="그룹 20">
            <a:extLst>
              <a:ext uri="{FF2B5EF4-FFF2-40B4-BE49-F238E27FC236}">
                <a16:creationId xmlns:a16="http://schemas.microsoft.com/office/drawing/2014/main" id="{A4F938FA-028B-AF28-3D96-9DA53C169D3A}"/>
              </a:ext>
            </a:extLst>
          </p:cNvPr>
          <p:cNvGrpSpPr/>
          <p:nvPr/>
        </p:nvGrpSpPr>
        <p:grpSpPr>
          <a:xfrm>
            <a:off x="1662546" y="7526240"/>
            <a:ext cx="4756409" cy="1500044"/>
            <a:chOff x="2327564" y="1724031"/>
            <a:chExt cx="6658972" cy="2100062"/>
          </a:xfrm>
        </p:grpSpPr>
        <p:sp>
          <p:nvSpPr>
            <p:cNvPr id="24" name="TextBox 23">
              <a:extLst>
                <a:ext uri="{FF2B5EF4-FFF2-40B4-BE49-F238E27FC236}">
                  <a16:creationId xmlns:a16="http://schemas.microsoft.com/office/drawing/2014/main" id="{0D600EE0-7931-AE54-11DF-9B21D3875F4D}"/>
                </a:ext>
              </a:extLst>
            </p:cNvPr>
            <p:cNvSpPr txBox="1"/>
            <p:nvPr/>
          </p:nvSpPr>
          <p:spPr>
            <a:xfrm>
              <a:off x="2327564" y="2093362"/>
              <a:ext cx="6658972" cy="173073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M&amp;A is a highly regulated field due to its significant impact on corporate value. It is governed by multiple laws, including corporate law, capital markets and financial investment law, antitrust law, and tax law. M&amp;A transactions involving public companies are particularly sensitive, as they directly affect stock prices, leading to strict disclosure regulations and limited access to related information. To address this issue, the AI-RICCO platform utilizes AI technology to filter out problematic companies before initiating the M&amp;A process. M&amp;A for public and private companies is handled differently within the platform.</a:t>
              </a:r>
              <a:endParaRPr lang="ko-KR" altLang="en-US" sz="929" dirty="0"/>
            </a:p>
          </p:txBody>
        </p:sp>
        <p:sp>
          <p:nvSpPr>
            <p:cNvPr id="28" name="TextBox 27">
              <a:extLst>
                <a:ext uri="{FF2B5EF4-FFF2-40B4-BE49-F238E27FC236}">
                  <a16:creationId xmlns:a16="http://schemas.microsoft.com/office/drawing/2014/main" id="{8DD129D1-EF50-BF45-594B-3BEBC5FDF1B1}"/>
                </a:ext>
              </a:extLst>
            </p:cNvPr>
            <p:cNvSpPr txBox="1"/>
            <p:nvPr/>
          </p:nvSpPr>
          <p:spPr>
            <a:xfrm>
              <a:off x="2327564" y="1724031"/>
              <a:ext cx="2442143" cy="375501"/>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4. </a:t>
              </a:r>
              <a:r>
                <a:rPr lang="en-US" altLang="ko-KR" sz="1143" dirty="0"/>
                <a:t>M&amp;A Process &amp; Roles</a:t>
              </a:r>
              <a:endParaRPr lang="ko-KR" altLang="en-US" sz="1143" dirty="0"/>
            </a:p>
          </p:txBody>
        </p:sp>
      </p:grpSp>
      <p:grpSp>
        <p:nvGrpSpPr>
          <p:cNvPr id="15" name="그룹 14">
            <a:extLst>
              <a:ext uri="{FF2B5EF4-FFF2-40B4-BE49-F238E27FC236}">
                <a16:creationId xmlns:a16="http://schemas.microsoft.com/office/drawing/2014/main" id="{CC6F79A6-5ADA-28FE-BA6D-925EFE9CF70F}"/>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670E43E8-BE49-F3D5-2C83-835FD4653F7F}"/>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7" name="그림 16" descr="그래픽, 폰트, 스크린샷, 그래픽 디자인이(가) 표시된 사진&#10;&#10;자동 생성된 설명">
              <a:extLst>
                <a:ext uri="{FF2B5EF4-FFF2-40B4-BE49-F238E27FC236}">
                  <a16:creationId xmlns:a16="http://schemas.microsoft.com/office/drawing/2014/main" id="{17DE4A5D-DD2C-382F-E2F8-EE7789C3B4F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39086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14</a:t>
            </a:fld>
            <a:endParaRPr kumimoji="1" lang="ko-KR" altLang="en-US"/>
          </a:p>
        </p:txBody>
      </p:sp>
      <p:sp>
        <p:nvSpPr>
          <p:cNvPr id="19" name="TextBox 18">
            <a:extLst>
              <a:ext uri="{FF2B5EF4-FFF2-40B4-BE49-F238E27FC236}">
                <a16:creationId xmlns:a16="http://schemas.microsoft.com/office/drawing/2014/main" id="{ED0B17E6-83AB-5368-178A-19642E8E544F}"/>
              </a:ext>
            </a:extLst>
          </p:cNvPr>
          <p:cNvSpPr txBox="1"/>
          <p:nvPr/>
        </p:nvSpPr>
        <p:spPr>
          <a:xfrm>
            <a:off x="1662546" y="1656380"/>
            <a:ext cx="4756409" cy="189603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For public company M&amp;A, detailed company information cannot be disclosed, so only general details such as industry sector and target acquisition amount are available in the DAO FUND. Additionally, general users cannot register public M&amp;A proposals; instead, they must be officially submitted by the platform and its governing foundation through the DAO Proposal system.</a:t>
            </a:r>
          </a:p>
          <a:p>
            <a:r>
              <a:rPr lang="en-US" altLang="ko-KR" sz="929" dirty="0"/>
              <a:t>Public M&amp;A is managed exclusively through an official DAO, ensuring compliance. Users participate by voting (approve/reject/abstain) on proposals, similar to a DeFi pool mechanism. If a proposal is approved, the tokens used for voting are locked or burned, and upon successful M&amp;A completion, users receive tokens from the acquired company. This distinguishes AI-RICCO from other M&amp;A platforms, with multiple public M&amp;A deals already planned.</a:t>
            </a:r>
            <a:endParaRPr lang="ko-KR" altLang="en-US" sz="929" dirty="0"/>
          </a:p>
        </p:txBody>
      </p:sp>
      <p:sp>
        <p:nvSpPr>
          <p:cNvPr id="12" name="TextBox 11">
            <a:extLst>
              <a:ext uri="{FF2B5EF4-FFF2-40B4-BE49-F238E27FC236}">
                <a16:creationId xmlns:a16="http://schemas.microsoft.com/office/drawing/2014/main" id="{6360F4DF-F1BC-A29E-EA58-8FFF24A5B6B1}"/>
              </a:ext>
            </a:extLst>
          </p:cNvPr>
          <p:cNvSpPr txBox="1"/>
          <p:nvPr/>
        </p:nvSpPr>
        <p:spPr>
          <a:xfrm>
            <a:off x="1662546" y="6443092"/>
            <a:ext cx="4756409" cy="80727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For private company M&amp;A, both the platform and general users can register proposals in the DAO FUND, as full transparency of company details is allowed. Users can evaluate registered companies with insights from the Research Agency before deciding whether to participate. Once users enter the DAO FUND, tokens are automatically locked and, after the lock-up period, participants receive tokens from the acquired company.</a:t>
            </a:r>
            <a:endParaRPr lang="ko-KR" altLang="en-US" sz="929" dirty="0"/>
          </a:p>
        </p:txBody>
      </p:sp>
      <p:grpSp>
        <p:nvGrpSpPr>
          <p:cNvPr id="80" name="그룹 79">
            <a:extLst>
              <a:ext uri="{FF2B5EF4-FFF2-40B4-BE49-F238E27FC236}">
                <a16:creationId xmlns:a16="http://schemas.microsoft.com/office/drawing/2014/main" id="{950F09FB-0F08-6125-57C3-8FAD5BDF5154}"/>
              </a:ext>
            </a:extLst>
          </p:cNvPr>
          <p:cNvGrpSpPr/>
          <p:nvPr/>
        </p:nvGrpSpPr>
        <p:grpSpPr>
          <a:xfrm>
            <a:off x="1716335" y="3542452"/>
            <a:ext cx="4643870" cy="2006287"/>
            <a:chOff x="2402869" y="6080567"/>
            <a:chExt cx="6501418" cy="2808800"/>
          </a:xfrm>
        </p:grpSpPr>
        <p:sp>
          <p:nvSpPr>
            <p:cNvPr id="17" name="TextBox 16">
              <a:extLst>
                <a:ext uri="{FF2B5EF4-FFF2-40B4-BE49-F238E27FC236}">
                  <a16:creationId xmlns:a16="http://schemas.microsoft.com/office/drawing/2014/main" id="{E9438777-A65C-771D-5A42-AA33853589D7}"/>
                </a:ext>
              </a:extLst>
            </p:cNvPr>
            <p:cNvSpPr txBox="1"/>
            <p:nvPr/>
          </p:nvSpPr>
          <p:spPr>
            <a:xfrm>
              <a:off x="2402869" y="6080567"/>
              <a:ext cx="1530997" cy="283129"/>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[Public M&amp;A Process]</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nvGrpSpPr>
            <p:cNvPr id="79" name="그룹 78">
              <a:extLst>
                <a:ext uri="{FF2B5EF4-FFF2-40B4-BE49-F238E27FC236}">
                  <a16:creationId xmlns:a16="http://schemas.microsoft.com/office/drawing/2014/main" id="{EE501654-3CB4-7C76-1FD9-6C22247E21FB}"/>
                </a:ext>
              </a:extLst>
            </p:cNvPr>
            <p:cNvGrpSpPr/>
            <p:nvPr/>
          </p:nvGrpSpPr>
          <p:grpSpPr>
            <a:xfrm>
              <a:off x="2402869" y="6445418"/>
              <a:ext cx="6501418" cy="2443949"/>
              <a:chOff x="2402869" y="6501069"/>
              <a:chExt cx="6501418" cy="2443949"/>
            </a:xfrm>
          </p:grpSpPr>
          <p:cxnSp>
            <p:nvCxnSpPr>
              <p:cNvPr id="68" name="꺾인 연결선[E] 67">
                <a:extLst>
                  <a:ext uri="{FF2B5EF4-FFF2-40B4-BE49-F238E27FC236}">
                    <a16:creationId xmlns:a16="http://schemas.microsoft.com/office/drawing/2014/main" id="{8F80A391-F0C5-2746-C6D5-009470B79C3D}"/>
                  </a:ext>
                </a:extLst>
              </p:cNvPr>
              <p:cNvCxnSpPr>
                <a:cxnSpLocks/>
                <a:stCxn id="75" idx="2"/>
              </p:cNvCxnSpPr>
              <p:nvPr/>
            </p:nvCxnSpPr>
            <p:spPr>
              <a:xfrm rot="5400000">
                <a:off x="5210094" y="6829782"/>
                <a:ext cx="249725" cy="3730091"/>
              </a:xfrm>
              <a:prstGeom prst="bentConnector2">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22" name="그룹 21">
                <a:extLst>
                  <a:ext uri="{FF2B5EF4-FFF2-40B4-BE49-F238E27FC236}">
                    <a16:creationId xmlns:a16="http://schemas.microsoft.com/office/drawing/2014/main" id="{0A7D05FF-4CA1-7125-91D5-8633FDD9C48F}"/>
                  </a:ext>
                </a:extLst>
              </p:cNvPr>
              <p:cNvGrpSpPr/>
              <p:nvPr/>
            </p:nvGrpSpPr>
            <p:grpSpPr>
              <a:xfrm>
                <a:off x="2412417" y="6696015"/>
                <a:ext cx="963128" cy="963128"/>
                <a:chOff x="3155956" y="3509068"/>
                <a:chExt cx="963128" cy="963128"/>
              </a:xfrm>
            </p:grpSpPr>
            <p:sp>
              <p:nvSpPr>
                <p:cNvPr id="48" name="타원 47">
                  <a:extLst>
                    <a:ext uri="{FF2B5EF4-FFF2-40B4-BE49-F238E27FC236}">
                      <a16:creationId xmlns:a16="http://schemas.microsoft.com/office/drawing/2014/main" id="{7800A844-33CC-9C1A-D155-C8B2D8946BC3}"/>
                    </a:ext>
                  </a:extLst>
                </p:cNvPr>
                <p:cNvSpPr/>
                <p:nvPr/>
              </p:nvSpPr>
              <p:spPr>
                <a:xfrm>
                  <a:off x="3155956" y="3509068"/>
                  <a:ext cx="963128" cy="963128"/>
                </a:xfrm>
                <a:prstGeom prst="ellipse">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9" name="TextBox 48">
                  <a:extLst>
                    <a:ext uri="{FF2B5EF4-FFF2-40B4-BE49-F238E27FC236}">
                      <a16:creationId xmlns:a16="http://schemas.microsoft.com/office/drawing/2014/main" id="{CB00CD51-0493-5788-107F-22EA356EB973}"/>
                    </a:ext>
                  </a:extLst>
                </p:cNvPr>
                <p:cNvSpPr txBox="1"/>
                <p:nvPr/>
              </p:nvSpPr>
              <p:spPr>
                <a:xfrm>
                  <a:off x="3189277" y="3713940"/>
                  <a:ext cx="896487" cy="637175"/>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AI-RICCO Project Team</a:t>
                  </a:r>
                  <a:endParaRPr lang="ko-KR" altLang="en-US" sz="786" dirty="0">
                    <a:solidFill>
                      <a:schemeClr val="bg1"/>
                    </a:solidFill>
                  </a:endParaRPr>
                </a:p>
              </p:txBody>
            </p:sp>
          </p:grpSp>
          <p:cxnSp>
            <p:nvCxnSpPr>
              <p:cNvPr id="23" name="직선 화살표 연결선 22">
                <a:extLst>
                  <a:ext uri="{FF2B5EF4-FFF2-40B4-BE49-F238E27FC236}">
                    <a16:creationId xmlns:a16="http://schemas.microsoft.com/office/drawing/2014/main" id="{4996F126-A039-A973-97B0-B65EAF8ECF90}"/>
                  </a:ext>
                </a:extLst>
              </p:cNvPr>
              <p:cNvCxnSpPr>
                <a:cxnSpLocks/>
              </p:cNvCxnSpPr>
              <p:nvPr/>
            </p:nvCxnSpPr>
            <p:spPr>
              <a:xfrm>
                <a:off x="6292067" y="7733931"/>
                <a:ext cx="0" cy="237492"/>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28" name="그룹 27">
                <a:extLst>
                  <a:ext uri="{FF2B5EF4-FFF2-40B4-BE49-F238E27FC236}">
                    <a16:creationId xmlns:a16="http://schemas.microsoft.com/office/drawing/2014/main" id="{97974085-8760-EB73-5C37-0E9CC3329521}"/>
                  </a:ext>
                </a:extLst>
              </p:cNvPr>
              <p:cNvGrpSpPr/>
              <p:nvPr/>
            </p:nvGrpSpPr>
            <p:grpSpPr>
              <a:xfrm>
                <a:off x="4462373" y="6696015"/>
                <a:ext cx="2373513" cy="409266"/>
                <a:chOff x="4677820" y="3431641"/>
                <a:chExt cx="2373513" cy="409266"/>
              </a:xfrm>
            </p:grpSpPr>
            <p:sp>
              <p:nvSpPr>
                <p:cNvPr id="46" name="모서리가 둥근 직사각형 45">
                  <a:extLst>
                    <a:ext uri="{FF2B5EF4-FFF2-40B4-BE49-F238E27FC236}">
                      <a16:creationId xmlns:a16="http://schemas.microsoft.com/office/drawing/2014/main" id="{DB4F4112-5AE1-634D-A6D3-6688613F045F}"/>
                    </a:ext>
                  </a:extLst>
                </p:cNvPr>
                <p:cNvSpPr/>
                <p:nvPr/>
              </p:nvSpPr>
              <p:spPr>
                <a:xfrm>
                  <a:off x="4677820" y="3431641"/>
                  <a:ext cx="2373513" cy="409266"/>
                </a:xfrm>
                <a:prstGeom prst="roundRect">
                  <a:avLst>
                    <a:gd name="adj" fmla="val 50000"/>
                  </a:avLst>
                </a:prstGeom>
                <a:solidFill>
                  <a:schemeClr val="bg1"/>
                </a:solidFill>
                <a:ln>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7" name="TextBox 46">
                  <a:extLst>
                    <a:ext uri="{FF2B5EF4-FFF2-40B4-BE49-F238E27FC236}">
                      <a16:creationId xmlns:a16="http://schemas.microsoft.com/office/drawing/2014/main" id="{309365C0-7C0A-9399-6F10-B96C86E10410}"/>
                    </a:ext>
                  </a:extLst>
                </p:cNvPr>
                <p:cNvSpPr txBox="1"/>
                <p:nvPr/>
              </p:nvSpPr>
              <p:spPr>
                <a:xfrm>
                  <a:off x="5477782" y="3505469"/>
                  <a:ext cx="773588"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latin typeface="Pretendard SemiBold" panose="02000503000000020004" pitchFamily="2" charset="-127"/>
                      <a:ea typeface="Pretendard SemiBold" panose="02000503000000020004" pitchFamily="2" charset="-127"/>
                      <a:cs typeface="Pretendard SemiBold" panose="02000503000000020004" pitchFamily="2" charset="-127"/>
                    </a:rPr>
                    <a:t>DAO</a:t>
                  </a:r>
                  <a:endParaRPr lang="ko-KR" altLang="en-US" sz="786" b="1" dirty="0">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30" name="그룹 29">
                <a:extLst>
                  <a:ext uri="{FF2B5EF4-FFF2-40B4-BE49-F238E27FC236}">
                    <a16:creationId xmlns:a16="http://schemas.microsoft.com/office/drawing/2014/main" id="{9BAD139B-F86F-FEC7-1B14-C3D982E89E43}"/>
                  </a:ext>
                </a:extLst>
              </p:cNvPr>
              <p:cNvGrpSpPr/>
              <p:nvPr/>
            </p:nvGrpSpPr>
            <p:grpSpPr>
              <a:xfrm>
                <a:off x="5748248" y="7981890"/>
                <a:ext cx="1087638" cy="409266"/>
                <a:chOff x="5323107" y="4557208"/>
                <a:chExt cx="1087638" cy="409266"/>
              </a:xfrm>
            </p:grpSpPr>
            <p:sp>
              <p:nvSpPr>
                <p:cNvPr id="42" name="모서리가 둥근 직사각형 41">
                  <a:extLst>
                    <a:ext uri="{FF2B5EF4-FFF2-40B4-BE49-F238E27FC236}">
                      <a16:creationId xmlns:a16="http://schemas.microsoft.com/office/drawing/2014/main" id="{5E453FB5-0203-0FB8-ACAF-55436C00E63E}"/>
                    </a:ext>
                  </a:extLst>
                </p:cNvPr>
                <p:cNvSpPr/>
                <p:nvPr/>
              </p:nvSpPr>
              <p:spPr>
                <a:xfrm>
                  <a:off x="5323107" y="4557208"/>
                  <a:ext cx="1087638" cy="409266"/>
                </a:xfrm>
                <a:prstGeom prst="roundRect">
                  <a:avLst>
                    <a:gd name="adj" fmla="val 50000"/>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3" name="TextBox 42">
                  <a:extLst>
                    <a:ext uri="{FF2B5EF4-FFF2-40B4-BE49-F238E27FC236}">
                      <a16:creationId xmlns:a16="http://schemas.microsoft.com/office/drawing/2014/main" id="{25621313-96AE-854A-BF9F-7535DC02A55A}"/>
                    </a:ext>
                  </a:extLst>
                </p:cNvPr>
                <p:cNvSpPr txBox="1"/>
                <p:nvPr/>
              </p:nvSpPr>
              <p:spPr>
                <a:xfrm>
                  <a:off x="5412095" y="4631834"/>
                  <a:ext cx="909662"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31" name="그룹 30">
                <a:extLst>
                  <a:ext uri="{FF2B5EF4-FFF2-40B4-BE49-F238E27FC236}">
                    <a16:creationId xmlns:a16="http://schemas.microsoft.com/office/drawing/2014/main" id="{92D3A516-99CB-2ECA-2511-DE2CE8B89DE2}"/>
                  </a:ext>
                </a:extLst>
              </p:cNvPr>
              <p:cNvGrpSpPr/>
              <p:nvPr/>
            </p:nvGrpSpPr>
            <p:grpSpPr>
              <a:xfrm>
                <a:off x="7601510" y="7981890"/>
                <a:ext cx="1302777" cy="409266"/>
                <a:chOff x="7601510" y="4065266"/>
                <a:chExt cx="1302777" cy="409266"/>
              </a:xfrm>
            </p:grpSpPr>
            <p:sp>
              <p:nvSpPr>
                <p:cNvPr id="40" name="모서리가 둥근 직사각형 39">
                  <a:extLst>
                    <a:ext uri="{FF2B5EF4-FFF2-40B4-BE49-F238E27FC236}">
                      <a16:creationId xmlns:a16="http://schemas.microsoft.com/office/drawing/2014/main" id="{B4AC3A1F-8D58-919E-4D6A-1DB0366BED6C}"/>
                    </a:ext>
                  </a:extLst>
                </p:cNvPr>
                <p:cNvSpPr/>
                <p:nvPr/>
              </p:nvSpPr>
              <p:spPr>
                <a:xfrm>
                  <a:off x="7601510" y="4065266"/>
                  <a:ext cx="1302777"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1" name="TextBox 40">
                  <a:extLst>
                    <a:ext uri="{FF2B5EF4-FFF2-40B4-BE49-F238E27FC236}">
                      <a16:creationId xmlns:a16="http://schemas.microsoft.com/office/drawing/2014/main" id="{6BEE9CB2-22BF-3172-EEF7-DDC98FFF0265}"/>
                    </a:ext>
                  </a:extLst>
                </p:cNvPr>
                <p:cNvSpPr txBox="1"/>
                <p:nvPr/>
              </p:nvSpPr>
              <p:spPr>
                <a:xfrm>
                  <a:off x="7830621" y="4139094"/>
                  <a:ext cx="844554"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MARKET</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cxnSp>
            <p:nvCxnSpPr>
              <p:cNvPr id="37" name="직선 화살표 연결선 36">
                <a:extLst>
                  <a:ext uri="{FF2B5EF4-FFF2-40B4-BE49-F238E27FC236}">
                    <a16:creationId xmlns:a16="http://schemas.microsoft.com/office/drawing/2014/main" id="{4340EF38-B0F7-1973-E31E-77B414548474}"/>
                  </a:ext>
                </a:extLst>
              </p:cNvPr>
              <p:cNvCxnSpPr>
                <a:cxnSpLocks/>
              </p:cNvCxnSpPr>
              <p:nvPr/>
            </p:nvCxnSpPr>
            <p:spPr>
              <a:xfrm>
                <a:off x="6885067" y="8186523"/>
                <a:ext cx="667262" cy="0"/>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50" name="그룹 49">
                <a:extLst>
                  <a:ext uri="{FF2B5EF4-FFF2-40B4-BE49-F238E27FC236}">
                    <a16:creationId xmlns:a16="http://schemas.microsoft.com/office/drawing/2014/main" id="{11BD65A9-989A-AD91-43AB-1B9145A085D5}"/>
                  </a:ext>
                </a:extLst>
              </p:cNvPr>
              <p:cNvGrpSpPr/>
              <p:nvPr/>
            </p:nvGrpSpPr>
            <p:grpSpPr>
              <a:xfrm>
                <a:off x="2402869" y="7981890"/>
                <a:ext cx="963128" cy="963128"/>
                <a:chOff x="3146408" y="3509068"/>
                <a:chExt cx="963128" cy="963128"/>
              </a:xfrm>
            </p:grpSpPr>
            <p:sp>
              <p:nvSpPr>
                <p:cNvPr id="51" name="타원 50">
                  <a:extLst>
                    <a:ext uri="{FF2B5EF4-FFF2-40B4-BE49-F238E27FC236}">
                      <a16:creationId xmlns:a16="http://schemas.microsoft.com/office/drawing/2014/main" id="{3659243D-4C77-98A5-6ADC-80EA32D9F7AA}"/>
                    </a:ext>
                  </a:extLst>
                </p:cNvPr>
                <p:cNvSpPr/>
                <p:nvPr/>
              </p:nvSpPr>
              <p:spPr>
                <a:xfrm>
                  <a:off x="3146408" y="3509068"/>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2" name="TextBox 51">
                  <a:extLst>
                    <a:ext uri="{FF2B5EF4-FFF2-40B4-BE49-F238E27FC236}">
                      <a16:creationId xmlns:a16="http://schemas.microsoft.com/office/drawing/2014/main" id="{CD162D77-DC59-B8BC-3869-E8BB682F1299}"/>
                    </a:ext>
                  </a:extLst>
                </p:cNvPr>
                <p:cNvSpPr txBox="1"/>
                <p:nvPr/>
              </p:nvSpPr>
              <p:spPr>
                <a:xfrm>
                  <a:off x="3176934" y="3818895"/>
                  <a:ext cx="853617"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Investor</a:t>
                  </a:r>
                  <a:endParaRPr lang="ko-KR" altLang="en-US" sz="786" dirty="0">
                    <a:solidFill>
                      <a:schemeClr val="bg1"/>
                    </a:solidFill>
                  </a:endParaRPr>
                </a:p>
              </p:txBody>
            </p:sp>
          </p:grpSp>
          <p:grpSp>
            <p:nvGrpSpPr>
              <p:cNvPr id="54" name="그룹 53">
                <a:extLst>
                  <a:ext uri="{FF2B5EF4-FFF2-40B4-BE49-F238E27FC236}">
                    <a16:creationId xmlns:a16="http://schemas.microsoft.com/office/drawing/2014/main" id="{04DA129E-0C44-EA22-10E2-BA7B26D3358F}"/>
                  </a:ext>
                </a:extLst>
              </p:cNvPr>
              <p:cNvGrpSpPr/>
              <p:nvPr/>
            </p:nvGrpSpPr>
            <p:grpSpPr>
              <a:xfrm>
                <a:off x="4462373" y="7981890"/>
                <a:ext cx="1087638" cy="409266"/>
                <a:chOff x="5323107" y="4557208"/>
                <a:chExt cx="1087638" cy="409266"/>
              </a:xfrm>
            </p:grpSpPr>
            <p:sp>
              <p:nvSpPr>
                <p:cNvPr id="55" name="모서리가 둥근 직사각형 54">
                  <a:extLst>
                    <a:ext uri="{FF2B5EF4-FFF2-40B4-BE49-F238E27FC236}">
                      <a16:creationId xmlns:a16="http://schemas.microsoft.com/office/drawing/2014/main" id="{59BB6C41-20AA-6521-2BB6-D734E122C193}"/>
                    </a:ext>
                  </a:extLst>
                </p:cNvPr>
                <p:cNvSpPr/>
                <p:nvPr/>
              </p:nvSpPr>
              <p:spPr>
                <a:xfrm>
                  <a:off x="5323107" y="4557208"/>
                  <a:ext cx="1087638" cy="409266"/>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6" name="TextBox 55">
                  <a:extLst>
                    <a:ext uri="{FF2B5EF4-FFF2-40B4-BE49-F238E27FC236}">
                      <a16:creationId xmlns:a16="http://schemas.microsoft.com/office/drawing/2014/main" id="{191768A2-0CA7-95EB-DE07-89A9306DB25B}"/>
                    </a:ext>
                  </a:extLst>
                </p:cNvPr>
                <p:cNvSpPr txBox="1"/>
                <p:nvPr/>
              </p:nvSpPr>
              <p:spPr>
                <a:xfrm>
                  <a:off x="5412095" y="4631834"/>
                  <a:ext cx="909662"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Approval</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58" name="그룹 57">
                <a:extLst>
                  <a:ext uri="{FF2B5EF4-FFF2-40B4-BE49-F238E27FC236}">
                    <a16:creationId xmlns:a16="http://schemas.microsoft.com/office/drawing/2014/main" id="{CF43B593-711F-CEB5-4166-DA3B5AEF401F}"/>
                  </a:ext>
                </a:extLst>
              </p:cNvPr>
              <p:cNvGrpSpPr/>
              <p:nvPr/>
            </p:nvGrpSpPr>
            <p:grpSpPr>
              <a:xfrm>
                <a:off x="4462373" y="7338953"/>
                <a:ext cx="2373513" cy="409266"/>
                <a:chOff x="4677820" y="3431641"/>
                <a:chExt cx="2373513" cy="409266"/>
              </a:xfrm>
            </p:grpSpPr>
            <p:sp>
              <p:nvSpPr>
                <p:cNvPr id="59" name="모서리가 둥근 직사각형 58">
                  <a:extLst>
                    <a:ext uri="{FF2B5EF4-FFF2-40B4-BE49-F238E27FC236}">
                      <a16:creationId xmlns:a16="http://schemas.microsoft.com/office/drawing/2014/main" id="{B20E41BE-2547-3482-2839-A5892135A02D}"/>
                    </a:ext>
                  </a:extLst>
                </p:cNvPr>
                <p:cNvSpPr/>
                <p:nvPr/>
              </p:nvSpPr>
              <p:spPr>
                <a:xfrm>
                  <a:off x="4677820" y="3431641"/>
                  <a:ext cx="2373513"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0" name="TextBox 59">
                  <a:extLst>
                    <a:ext uri="{FF2B5EF4-FFF2-40B4-BE49-F238E27FC236}">
                      <a16:creationId xmlns:a16="http://schemas.microsoft.com/office/drawing/2014/main" id="{A081E6B7-BED7-DF8A-2517-D85318241EF0}"/>
                    </a:ext>
                  </a:extLst>
                </p:cNvPr>
                <p:cNvSpPr txBox="1"/>
                <p:nvPr/>
              </p:nvSpPr>
              <p:spPr>
                <a:xfrm>
                  <a:off x="5223906" y="3505469"/>
                  <a:ext cx="1281341"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M&amp;A Proposal</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cxnSp>
            <p:nvCxnSpPr>
              <p:cNvPr id="62" name="직선 화살표 연결선 61">
                <a:extLst>
                  <a:ext uri="{FF2B5EF4-FFF2-40B4-BE49-F238E27FC236}">
                    <a16:creationId xmlns:a16="http://schemas.microsoft.com/office/drawing/2014/main" id="{CBC8254C-4651-3CAC-F0AC-DBE1269E018D}"/>
                  </a:ext>
                </a:extLst>
              </p:cNvPr>
              <p:cNvCxnSpPr>
                <a:cxnSpLocks/>
              </p:cNvCxnSpPr>
              <p:nvPr/>
            </p:nvCxnSpPr>
            <p:spPr>
              <a:xfrm>
                <a:off x="5649129" y="7110044"/>
                <a:ext cx="0" cy="237492"/>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5" name="직선 화살표 연결선 64">
                <a:extLst>
                  <a:ext uri="{FF2B5EF4-FFF2-40B4-BE49-F238E27FC236}">
                    <a16:creationId xmlns:a16="http://schemas.microsoft.com/office/drawing/2014/main" id="{62779B9E-3E62-4AFF-77E3-490F3821C166}"/>
                  </a:ext>
                </a:extLst>
              </p:cNvPr>
              <p:cNvCxnSpPr>
                <a:cxnSpLocks/>
              </p:cNvCxnSpPr>
              <p:nvPr/>
            </p:nvCxnSpPr>
            <p:spPr>
              <a:xfrm flipV="1">
                <a:off x="5006192" y="7733931"/>
                <a:ext cx="0" cy="237492"/>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6" name="직선 화살표 연결선 65">
                <a:extLst>
                  <a:ext uri="{FF2B5EF4-FFF2-40B4-BE49-F238E27FC236}">
                    <a16:creationId xmlns:a16="http://schemas.microsoft.com/office/drawing/2014/main" id="{A29B6567-C6E6-E3BE-5A46-6EFB048DCD8F}"/>
                  </a:ext>
                </a:extLst>
              </p:cNvPr>
              <p:cNvCxnSpPr>
                <a:cxnSpLocks/>
              </p:cNvCxnSpPr>
              <p:nvPr/>
            </p:nvCxnSpPr>
            <p:spPr>
              <a:xfrm>
                <a:off x="3463341" y="6900648"/>
                <a:ext cx="911236"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7" name="직선 화살표 연결선 66">
                <a:extLst>
                  <a:ext uri="{FF2B5EF4-FFF2-40B4-BE49-F238E27FC236}">
                    <a16:creationId xmlns:a16="http://schemas.microsoft.com/office/drawing/2014/main" id="{76F49CC4-E950-B965-F0C0-555E95ADBFBE}"/>
                  </a:ext>
                </a:extLst>
              </p:cNvPr>
              <p:cNvCxnSpPr>
                <a:cxnSpLocks/>
              </p:cNvCxnSpPr>
              <p:nvPr/>
            </p:nvCxnSpPr>
            <p:spPr>
              <a:xfrm>
                <a:off x="3463341" y="8186523"/>
                <a:ext cx="911236"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D0A794C0-21A5-1365-0458-9F2E96B94678}"/>
                  </a:ext>
                </a:extLst>
              </p:cNvPr>
              <p:cNvSpPr txBox="1"/>
              <p:nvPr/>
            </p:nvSpPr>
            <p:spPr>
              <a:xfrm>
                <a:off x="3215619" y="6501069"/>
                <a:ext cx="1390040" cy="4062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M&amp;A Proposal Registration (Official)</a:t>
                </a:r>
              </a:p>
            </p:txBody>
          </p:sp>
          <p:sp>
            <p:nvSpPr>
              <p:cNvPr id="72" name="TextBox 71">
                <a:extLst>
                  <a:ext uri="{FF2B5EF4-FFF2-40B4-BE49-F238E27FC236}">
                    <a16:creationId xmlns:a16="http://schemas.microsoft.com/office/drawing/2014/main" id="{8E6A82C5-7166-4013-1E27-A15EE714BD41}"/>
                  </a:ext>
                </a:extLst>
              </p:cNvPr>
              <p:cNvSpPr txBox="1"/>
              <p:nvPr/>
            </p:nvSpPr>
            <p:spPr>
              <a:xfrm>
                <a:off x="3587485" y="7937113"/>
                <a:ext cx="662950"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Voting</a:t>
                </a:r>
              </a:p>
            </p:txBody>
          </p:sp>
          <p:sp>
            <p:nvSpPr>
              <p:cNvPr id="73" name="TextBox 72">
                <a:extLst>
                  <a:ext uri="{FF2B5EF4-FFF2-40B4-BE49-F238E27FC236}">
                    <a16:creationId xmlns:a16="http://schemas.microsoft.com/office/drawing/2014/main" id="{192706A0-3BF0-5C19-2562-0177D68978D8}"/>
                  </a:ext>
                </a:extLst>
              </p:cNvPr>
              <p:cNvSpPr txBox="1"/>
              <p:nvPr/>
            </p:nvSpPr>
            <p:spPr>
              <a:xfrm>
                <a:off x="4978134" y="7746614"/>
                <a:ext cx="662950"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Lock up</a:t>
                </a:r>
              </a:p>
            </p:txBody>
          </p:sp>
          <p:sp>
            <p:nvSpPr>
              <p:cNvPr id="74" name="TextBox 73">
                <a:extLst>
                  <a:ext uri="{FF2B5EF4-FFF2-40B4-BE49-F238E27FC236}">
                    <a16:creationId xmlns:a16="http://schemas.microsoft.com/office/drawing/2014/main" id="{333AEA3E-FF0F-30AD-C323-DC63D41552E9}"/>
                  </a:ext>
                </a:extLst>
              </p:cNvPr>
              <p:cNvSpPr txBox="1"/>
              <p:nvPr/>
            </p:nvSpPr>
            <p:spPr>
              <a:xfrm>
                <a:off x="6283057" y="7746615"/>
                <a:ext cx="1087636"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SemiBold" panose="02000503000000020004" pitchFamily="2" charset="-127"/>
                    <a:ea typeface="Pretendard SemiBold" panose="02000503000000020004" pitchFamily="2" charset="-127"/>
                    <a:cs typeface="Pretendard SemiBold" panose="02000503000000020004" pitchFamily="2" charset="-127"/>
                  </a:rPr>
                  <a:t>Fund Execution</a:t>
                </a:r>
              </a:p>
            </p:txBody>
          </p:sp>
          <p:sp>
            <p:nvSpPr>
              <p:cNvPr id="75" name="TextBox 74">
                <a:extLst>
                  <a:ext uri="{FF2B5EF4-FFF2-40B4-BE49-F238E27FC236}">
                    <a16:creationId xmlns:a16="http://schemas.microsoft.com/office/drawing/2014/main" id="{8A5BED0F-7277-D036-8DEE-77C4FCAB1145}"/>
                  </a:ext>
                </a:extLst>
              </p:cNvPr>
              <p:cNvSpPr txBox="1"/>
              <p:nvPr/>
            </p:nvSpPr>
            <p:spPr>
              <a:xfrm>
                <a:off x="6736139" y="8163674"/>
                <a:ext cx="927724"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SemiBold" panose="02000503000000020004" pitchFamily="2" charset="-127"/>
                    <a:ea typeface="Pretendard SemiBold" panose="02000503000000020004" pitchFamily="2" charset="-127"/>
                    <a:cs typeface="Pretendard SemiBold" panose="02000503000000020004" pitchFamily="2" charset="-127"/>
                  </a:rPr>
                  <a:t>Token Issuance/Listing</a:t>
                </a:r>
              </a:p>
            </p:txBody>
          </p:sp>
          <p:sp>
            <p:nvSpPr>
              <p:cNvPr id="76" name="TextBox 75">
                <a:extLst>
                  <a:ext uri="{FF2B5EF4-FFF2-40B4-BE49-F238E27FC236}">
                    <a16:creationId xmlns:a16="http://schemas.microsoft.com/office/drawing/2014/main" id="{5205798E-D0BA-79EF-6F1F-0E0E107D2932}"/>
                  </a:ext>
                </a:extLst>
              </p:cNvPr>
              <p:cNvSpPr txBox="1"/>
              <p:nvPr/>
            </p:nvSpPr>
            <p:spPr>
              <a:xfrm>
                <a:off x="5649809" y="8459017"/>
                <a:ext cx="1589762"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New Tokens Distributed to M&amp;A Target Company</a:t>
                </a:r>
              </a:p>
            </p:txBody>
          </p:sp>
        </p:grpSp>
      </p:grpSp>
      <p:grpSp>
        <p:nvGrpSpPr>
          <p:cNvPr id="21" name="그룹 20">
            <a:extLst>
              <a:ext uri="{FF2B5EF4-FFF2-40B4-BE49-F238E27FC236}">
                <a16:creationId xmlns:a16="http://schemas.microsoft.com/office/drawing/2014/main" id="{4F5A153A-148B-D90F-AD48-C34BA61CF946}"/>
              </a:ext>
            </a:extLst>
          </p:cNvPr>
          <p:cNvGrpSpPr/>
          <p:nvPr/>
        </p:nvGrpSpPr>
        <p:grpSpPr>
          <a:xfrm>
            <a:off x="1670403" y="7332495"/>
            <a:ext cx="4689802" cy="1814579"/>
            <a:chOff x="2338564" y="1912001"/>
            <a:chExt cx="6565723" cy="2540408"/>
          </a:xfrm>
        </p:grpSpPr>
        <p:sp>
          <p:nvSpPr>
            <p:cNvPr id="24" name="TextBox 23">
              <a:extLst>
                <a:ext uri="{FF2B5EF4-FFF2-40B4-BE49-F238E27FC236}">
                  <a16:creationId xmlns:a16="http://schemas.microsoft.com/office/drawing/2014/main" id="{E84C6EA4-D1E0-0263-BE66-3A70AC3956FE}"/>
                </a:ext>
              </a:extLst>
            </p:cNvPr>
            <p:cNvSpPr txBox="1"/>
            <p:nvPr/>
          </p:nvSpPr>
          <p:spPr>
            <a:xfrm>
              <a:off x="2338564" y="1912001"/>
              <a:ext cx="2060629" cy="283129"/>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[Traditional M&amp;A Players/Roles]</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nvGrpSpPr>
            <p:cNvPr id="25" name="그룹 24">
              <a:extLst>
                <a:ext uri="{FF2B5EF4-FFF2-40B4-BE49-F238E27FC236}">
                  <a16:creationId xmlns:a16="http://schemas.microsoft.com/office/drawing/2014/main" id="{B0ECE62F-4777-0BF8-A1F9-C781732859DC}"/>
                </a:ext>
              </a:extLst>
            </p:cNvPr>
            <p:cNvGrpSpPr/>
            <p:nvPr/>
          </p:nvGrpSpPr>
          <p:grpSpPr>
            <a:xfrm>
              <a:off x="2402869" y="2228098"/>
              <a:ext cx="6501418" cy="2224311"/>
              <a:chOff x="2402869" y="2779110"/>
              <a:chExt cx="6501418" cy="2224311"/>
            </a:xfrm>
          </p:grpSpPr>
          <p:grpSp>
            <p:nvGrpSpPr>
              <p:cNvPr id="26" name="그룹 25">
                <a:extLst>
                  <a:ext uri="{FF2B5EF4-FFF2-40B4-BE49-F238E27FC236}">
                    <a16:creationId xmlns:a16="http://schemas.microsoft.com/office/drawing/2014/main" id="{1FA59143-0B32-6134-E58E-24C7188B4881}"/>
                  </a:ext>
                </a:extLst>
              </p:cNvPr>
              <p:cNvGrpSpPr/>
              <p:nvPr/>
            </p:nvGrpSpPr>
            <p:grpSpPr>
              <a:xfrm>
                <a:off x="2402869" y="4040293"/>
                <a:ext cx="963128" cy="963128"/>
                <a:chOff x="3146408" y="3509068"/>
                <a:chExt cx="963128" cy="963128"/>
              </a:xfrm>
            </p:grpSpPr>
            <p:sp>
              <p:nvSpPr>
                <p:cNvPr id="85" name="타원 84">
                  <a:extLst>
                    <a:ext uri="{FF2B5EF4-FFF2-40B4-BE49-F238E27FC236}">
                      <a16:creationId xmlns:a16="http://schemas.microsoft.com/office/drawing/2014/main" id="{EFC5691C-F350-5DCC-2DEF-2123D12C93B0}"/>
                    </a:ext>
                  </a:extLst>
                </p:cNvPr>
                <p:cNvSpPr/>
                <p:nvPr/>
              </p:nvSpPr>
              <p:spPr>
                <a:xfrm>
                  <a:off x="3146408" y="3509068"/>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6" name="TextBox 85">
                  <a:extLst>
                    <a:ext uri="{FF2B5EF4-FFF2-40B4-BE49-F238E27FC236}">
                      <a16:creationId xmlns:a16="http://schemas.microsoft.com/office/drawing/2014/main" id="{4285C2B0-4D83-7068-6330-029A1BE27BB3}"/>
                    </a:ext>
                  </a:extLst>
                </p:cNvPr>
                <p:cNvSpPr txBox="1"/>
                <p:nvPr/>
              </p:nvSpPr>
              <p:spPr>
                <a:xfrm>
                  <a:off x="3198739" y="3832576"/>
                  <a:ext cx="846864" cy="298569"/>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Investor</a:t>
                  </a:r>
                  <a:endParaRPr lang="ko-KR" altLang="en-US" sz="786" dirty="0">
                    <a:solidFill>
                      <a:schemeClr val="bg1"/>
                    </a:solidFill>
                  </a:endParaRPr>
                </a:p>
              </p:txBody>
            </p:sp>
          </p:grpSp>
          <p:cxnSp>
            <p:nvCxnSpPr>
              <p:cNvPr id="29" name="직선 화살표 연결선 28">
                <a:extLst>
                  <a:ext uri="{FF2B5EF4-FFF2-40B4-BE49-F238E27FC236}">
                    <a16:creationId xmlns:a16="http://schemas.microsoft.com/office/drawing/2014/main" id="{0FBEF918-E268-4AD7-1CC9-C7D4542F2129}"/>
                  </a:ext>
                </a:extLst>
              </p:cNvPr>
              <p:cNvCxnSpPr>
                <a:cxnSpLocks/>
              </p:cNvCxnSpPr>
              <p:nvPr/>
            </p:nvCxnSpPr>
            <p:spPr>
              <a:xfrm>
                <a:off x="6043844" y="3545529"/>
                <a:ext cx="0" cy="237492"/>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2" name="직선 화살표 연결선 31">
                <a:extLst>
                  <a:ext uri="{FF2B5EF4-FFF2-40B4-BE49-F238E27FC236}">
                    <a16:creationId xmlns:a16="http://schemas.microsoft.com/office/drawing/2014/main" id="{29BE2807-DF76-5875-35EF-C421651A4752}"/>
                  </a:ext>
                </a:extLst>
              </p:cNvPr>
              <p:cNvCxnSpPr>
                <a:cxnSpLocks/>
              </p:cNvCxnSpPr>
              <p:nvPr/>
            </p:nvCxnSpPr>
            <p:spPr>
              <a:xfrm>
                <a:off x="4066629" y="3312267"/>
                <a:ext cx="911236"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3" name="꺾인 연결선[E] 32">
                <a:extLst>
                  <a:ext uri="{FF2B5EF4-FFF2-40B4-BE49-F238E27FC236}">
                    <a16:creationId xmlns:a16="http://schemas.microsoft.com/office/drawing/2014/main" id="{A94E3AA2-88A9-2B63-F925-18A683D6672E}"/>
                  </a:ext>
                </a:extLst>
              </p:cNvPr>
              <p:cNvCxnSpPr>
                <a:cxnSpLocks/>
              </p:cNvCxnSpPr>
              <p:nvPr/>
            </p:nvCxnSpPr>
            <p:spPr>
              <a:xfrm flipV="1">
                <a:off x="3497172" y="3540181"/>
                <a:ext cx="1922802" cy="741586"/>
              </a:xfrm>
              <a:prstGeom prst="bentConnector3">
                <a:avLst>
                  <a:gd name="adj1" fmla="val 99957"/>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34" name="그룹 33">
                <a:extLst>
                  <a:ext uri="{FF2B5EF4-FFF2-40B4-BE49-F238E27FC236}">
                    <a16:creationId xmlns:a16="http://schemas.microsoft.com/office/drawing/2014/main" id="{249CE78F-4A9B-85DF-9EE6-D643EE53D315}"/>
                  </a:ext>
                </a:extLst>
              </p:cNvPr>
              <p:cNvGrpSpPr/>
              <p:nvPr/>
            </p:nvGrpSpPr>
            <p:grpSpPr>
              <a:xfrm>
                <a:off x="5022032" y="3108629"/>
                <a:ext cx="1270035" cy="409266"/>
                <a:chOff x="5237479" y="3431641"/>
                <a:chExt cx="1270035" cy="409266"/>
              </a:xfrm>
            </p:grpSpPr>
            <p:sp>
              <p:nvSpPr>
                <p:cNvPr id="83" name="모서리가 둥근 직사각형 82">
                  <a:extLst>
                    <a:ext uri="{FF2B5EF4-FFF2-40B4-BE49-F238E27FC236}">
                      <a16:creationId xmlns:a16="http://schemas.microsoft.com/office/drawing/2014/main" id="{9D49AAE8-D077-C98E-B929-F08A8D72F067}"/>
                    </a:ext>
                  </a:extLst>
                </p:cNvPr>
                <p:cNvSpPr/>
                <p:nvPr/>
              </p:nvSpPr>
              <p:spPr>
                <a:xfrm>
                  <a:off x="5237479" y="3431641"/>
                  <a:ext cx="1270035" cy="409266"/>
                </a:xfrm>
                <a:prstGeom prst="roundRect">
                  <a:avLst>
                    <a:gd name="adj" fmla="val 50000"/>
                  </a:avLst>
                </a:prstGeom>
                <a:solidFill>
                  <a:schemeClr val="bg1"/>
                </a:solidFill>
                <a:ln>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4" name="TextBox 83">
                  <a:extLst>
                    <a:ext uri="{FF2B5EF4-FFF2-40B4-BE49-F238E27FC236}">
                      <a16:creationId xmlns:a16="http://schemas.microsoft.com/office/drawing/2014/main" id="{B382F5AC-E2D9-EB70-6687-99314A3D42A3}"/>
                    </a:ext>
                  </a:extLst>
                </p:cNvPr>
                <p:cNvSpPr txBox="1"/>
                <p:nvPr/>
              </p:nvSpPr>
              <p:spPr>
                <a:xfrm>
                  <a:off x="5485703" y="3504475"/>
                  <a:ext cx="773588"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latin typeface="Pretendard SemiBold" panose="02000503000000020004" pitchFamily="2" charset="-127"/>
                      <a:ea typeface="Pretendard SemiBold" panose="02000503000000020004" pitchFamily="2" charset="-127"/>
                      <a:cs typeface="Pretendard SemiBold" panose="02000503000000020004" pitchFamily="2" charset="-127"/>
                    </a:rPr>
                    <a:t>DAO</a:t>
                  </a:r>
                  <a:endParaRPr lang="ko-KR" altLang="en-US" sz="786" b="1" dirty="0">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35" name="그룹 34">
                <a:extLst>
                  <a:ext uri="{FF2B5EF4-FFF2-40B4-BE49-F238E27FC236}">
                    <a16:creationId xmlns:a16="http://schemas.microsoft.com/office/drawing/2014/main" id="{D2AE20E8-D0C5-98F4-97D1-63862DE9F58A}"/>
                  </a:ext>
                </a:extLst>
              </p:cNvPr>
              <p:cNvGrpSpPr/>
              <p:nvPr/>
            </p:nvGrpSpPr>
            <p:grpSpPr>
              <a:xfrm>
                <a:off x="2402869" y="3108629"/>
                <a:ext cx="1619593" cy="409266"/>
                <a:chOff x="4800600" y="3431641"/>
                <a:chExt cx="1619593" cy="409266"/>
              </a:xfrm>
            </p:grpSpPr>
            <p:sp>
              <p:nvSpPr>
                <p:cNvPr id="81" name="모서리가 둥근 직사각형 80">
                  <a:extLst>
                    <a:ext uri="{FF2B5EF4-FFF2-40B4-BE49-F238E27FC236}">
                      <a16:creationId xmlns:a16="http://schemas.microsoft.com/office/drawing/2014/main" id="{A5DEBB5B-9330-0167-B3FE-A762DC42B2C0}"/>
                    </a:ext>
                  </a:extLst>
                </p:cNvPr>
                <p:cNvSpPr/>
                <p:nvPr/>
              </p:nvSpPr>
              <p:spPr>
                <a:xfrm>
                  <a:off x="4800600" y="3431641"/>
                  <a:ext cx="1569894"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2" name="TextBox 81">
                  <a:extLst>
                    <a:ext uri="{FF2B5EF4-FFF2-40B4-BE49-F238E27FC236}">
                      <a16:creationId xmlns:a16="http://schemas.microsoft.com/office/drawing/2014/main" id="{DB230181-8C25-93EE-1F69-C7C1D2865D45}"/>
                    </a:ext>
                  </a:extLst>
                </p:cNvPr>
                <p:cNvSpPr txBox="1"/>
                <p:nvPr/>
              </p:nvSpPr>
              <p:spPr>
                <a:xfrm>
                  <a:off x="4800600" y="3504475"/>
                  <a:ext cx="1619593"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User / Project Team</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36" name="그룹 35">
                <a:extLst>
                  <a:ext uri="{FF2B5EF4-FFF2-40B4-BE49-F238E27FC236}">
                    <a16:creationId xmlns:a16="http://schemas.microsoft.com/office/drawing/2014/main" id="{6D6690D5-412B-4EB2-A7C1-5B99478D635B}"/>
                  </a:ext>
                </a:extLst>
              </p:cNvPr>
              <p:cNvGrpSpPr/>
              <p:nvPr/>
            </p:nvGrpSpPr>
            <p:grpSpPr>
              <a:xfrm>
                <a:off x="5748248" y="3810654"/>
                <a:ext cx="1087638" cy="409266"/>
                <a:chOff x="5323107" y="4557208"/>
                <a:chExt cx="1087638" cy="409266"/>
              </a:xfrm>
            </p:grpSpPr>
            <p:sp>
              <p:nvSpPr>
                <p:cNvPr id="77" name="모서리가 둥근 직사각형 76">
                  <a:extLst>
                    <a:ext uri="{FF2B5EF4-FFF2-40B4-BE49-F238E27FC236}">
                      <a16:creationId xmlns:a16="http://schemas.microsoft.com/office/drawing/2014/main" id="{7527E50F-1E6C-DB60-9A93-AC3670007D20}"/>
                    </a:ext>
                  </a:extLst>
                </p:cNvPr>
                <p:cNvSpPr/>
                <p:nvPr/>
              </p:nvSpPr>
              <p:spPr>
                <a:xfrm>
                  <a:off x="5323107" y="4557208"/>
                  <a:ext cx="1087638"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8" name="TextBox 77">
                  <a:extLst>
                    <a:ext uri="{FF2B5EF4-FFF2-40B4-BE49-F238E27FC236}">
                      <a16:creationId xmlns:a16="http://schemas.microsoft.com/office/drawing/2014/main" id="{FF97F7DB-D091-DD76-6CA7-AA1E91BC06F3}"/>
                    </a:ext>
                  </a:extLst>
                </p:cNvPr>
                <p:cNvSpPr txBox="1"/>
                <p:nvPr/>
              </p:nvSpPr>
              <p:spPr>
                <a:xfrm>
                  <a:off x="5412095" y="4631834"/>
                  <a:ext cx="909662"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grpSp>
            <p:nvGrpSpPr>
              <p:cNvPr id="38" name="그룹 37">
                <a:extLst>
                  <a:ext uri="{FF2B5EF4-FFF2-40B4-BE49-F238E27FC236}">
                    <a16:creationId xmlns:a16="http://schemas.microsoft.com/office/drawing/2014/main" id="{0A0996B6-4426-B2C6-AD19-273E8BEFBB65}"/>
                  </a:ext>
                </a:extLst>
              </p:cNvPr>
              <p:cNvGrpSpPr/>
              <p:nvPr/>
            </p:nvGrpSpPr>
            <p:grpSpPr>
              <a:xfrm>
                <a:off x="7601510" y="3810654"/>
                <a:ext cx="1302777" cy="409266"/>
                <a:chOff x="7601510" y="4065266"/>
                <a:chExt cx="1302777" cy="409266"/>
              </a:xfrm>
            </p:grpSpPr>
            <p:sp>
              <p:nvSpPr>
                <p:cNvPr id="69" name="모서리가 둥근 직사각형 68">
                  <a:extLst>
                    <a:ext uri="{FF2B5EF4-FFF2-40B4-BE49-F238E27FC236}">
                      <a16:creationId xmlns:a16="http://schemas.microsoft.com/office/drawing/2014/main" id="{968844A9-7C22-B367-58BE-CF51DD281E4F}"/>
                    </a:ext>
                  </a:extLst>
                </p:cNvPr>
                <p:cNvSpPr/>
                <p:nvPr/>
              </p:nvSpPr>
              <p:spPr>
                <a:xfrm>
                  <a:off x="7601510" y="4065266"/>
                  <a:ext cx="1302777" cy="409266"/>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0" name="TextBox 69">
                  <a:extLst>
                    <a:ext uri="{FF2B5EF4-FFF2-40B4-BE49-F238E27FC236}">
                      <a16:creationId xmlns:a16="http://schemas.microsoft.com/office/drawing/2014/main" id="{F6E8B58F-97E6-D201-D7C3-3587A948D46B}"/>
                    </a:ext>
                  </a:extLst>
                </p:cNvPr>
                <p:cNvSpPr txBox="1"/>
                <p:nvPr/>
              </p:nvSpPr>
              <p:spPr>
                <a:xfrm>
                  <a:off x="7830621" y="4139094"/>
                  <a:ext cx="844554" cy="29856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MARKET</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grpSp>
          <p:sp>
            <p:nvSpPr>
              <p:cNvPr id="39" name="TextBox 38">
                <a:extLst>
                  <a:ext uri="{FF2B5EF4-FFF2-40B4-BE49-F238E27FC236}">
                    <a16:creationId xmlns:a16="http://schemas.microsoft.com/office/drawing/2014/main" id="{CAD6937E-6F81-8141-86BB-D7F97DB06668}"/>
                  </a:ext>
                </a:extLst>
              </p:cNvPr>
              <p:cNvSpPr txBox="1"/>
              <p:nvPr/>
            </p:nvSpPr>
            <p:spPr>
              <a:xfrm>
                <a:off x="3952922" y="2779110"/>
                <a:ext cx="1001549" cy="54480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DAO Fund Registration (Non-Official)</a:t>
                </a:r>
              </a:p>
            </p:txBody>
          </p:sp>
          <p:sp>
            <p:nvSpPr>
              <p:cNvPr id="44" name="TextBox 43">
                <a:extLst>
                  <a:ext uri="{FF2B5EF4-FFF2-40B4-BE49-F238E27FC236}">
                    <a16:creationId xmlns:a16="http://schemas.microsoft.com/office/drawing/2014/main" id="{A8600287-60B0-B991-B68A-00D4753295B0}"/>
                  </a:ext>
                </a:extLst>
              </p:cNvPr>
              <p:cNvSpPr txBox="1"/>
              <p:nvPr/>
            </p:nvSpPr>
            <p:spPr>
              <a:xfrm>
                <a:off x="4016930" y="4028833"/>
                <a:ext cx="1447538"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DAO Fund </a:t>
                </a:r>
                <a:r>
                  <a:rPr lang="ko-KR" altLang="en-US" sz="643" dirty="0"/>
                  <a:t>참여 </a:t>
                </a:r>
                <a:r>
                  <a:rPr lang="en-US" altLang="ko-KR" sz="643" dirty="0"/>
                  <a:t>/</a:t>
                </a:r>
                <a:r>
                  <a:rPr lang="ko-KR" altLang="en-US" sz="643" dirty="0"/>
                  <a:t> </a:t>
                </a:r>
                <a:r>
                  <a:rPr lang="en-US" altLang="ko-KR" sz="643" dirty="0"/>
                  <a:t>Lock up</a:t>
                </a:r>
                <a:endParaRPr lang="ko-KR" altLang="en-US" sz="643" dirty="0"/>
              </a:p>
            </p:txBody>
          </p:sp>
          <p:sp>
            <p:nvSpPr>
              <p:cNvPr id="45" name="TextBox 44">
                <a:extLst>
                  <a:ext uri="{FF2B5EF4-FFF2-40B4-BE49-F238E27FC236}">
                    <a16:creationId xmlns:a16="http://schemas.microsoft.com/office/drawing/2014/main" id="{770A86EC-832D-8AD5-43DF-FE8764230781}"/>
                  </a:ext>
                </a:extLst>
              </p:cNvPr>
              <p:cNvSpPr txBox="1"/>
              <p:nvPr/>
            </p:nvSpPr>
            <p:spPr>
              <a:xfrm>
                <a:off x="4107375" y="4704852"/>
                <a:ext cx="1246022"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B Token Distribution</a:t>
                </a:r>
                <a:endParaRPr lang="ko-KR" altLang="en-US" sz="643" dirty="0"/>
              </a:p>
            </p:txBody>
          </p:sp>
          <p:cxnSp>
            <p:nvCxnSpPr>
              <p:cNvPr id="53" name="꺾인 연결선[E] 52">
                <a:extLst>
                  <a:ext uri="{FF2B5EF4-FFF2-40B4-BE49-F238E27FC236}">
                    <a16:creationId xmlns:a16="http://schemas.microsoft.com/office/drawing/2014/main" id="{A0C251F9-72A1-0A92-D3E8-0BA90D5EF287}"/>
                  </a:ext>
                </a:extLst>
              </p:cNvPr>
              <p:cNvCxnSpPr>
                <a:cxnSpLocks/>
                <a:stCxn id="64" idx="2"/>
              </p:cNvCxnSpPr>
              <p:nvPr/>
            </p:nvCxnSpPr>
            <p:spPr>
              <a:xfrm rot="5400000">
                <a:off x="5194900" y="2700343"/>
                <a:ext cx="264309" cy="3659743"/>
              </a:xfrm>
              <a:prstGeom prst="bentConnector2">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6F99A168-6A00-3086-4FB4-991667753E73}"/>
                  </a:ext>
                </a:extLst>
              </p:cNvPr>
              <p:cNvSpPr txBox="1"/>
              <p:nvPr/>
            </p:nvSpPr>
            <p:spPr>
              <a:xfrm>
                <a:off x="5649991" y="4299745"/>
                <a:ext cx="1588654"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New Tokens Distributed to M&amp;A Target Company</a:t>
                </a:r>
                <a:endParaRPr lang="ko-KR" altLang="en-US" sz="643" dirty="0"/>
              </a:p>
            </p:txBody>
          </p:sp>
          <p:cxnSp>
            <p:nvCxnSpPr>
              <p:cNvPr id="61" name="직선 화살표 연결선 60">
                <a:extLst>
                  <a:ext uri="{FF2B5EF4-FFF2-40B4-BE49-F238E27FC236}">
                    <a16:creationId xmlns:a16="http://schemas.microsoft.com/office/drawing/2014/main" id="{A4A822B9-B830-6670-7BCE-43E7AE131A33}"/>
                  </a:ext>
                </a:extLst>
              </p:cNvPr>
              <p:cNvCxnSpPr>
                <a:cxnSpLocks/>
              </p:cNvCxnSpPr>
              <p:nvPr/>
            </p:nvCxnSpPr>
            <p:spPr>
              <a:xfrm>
                <a:off x="6854984" y="4015287"/>
                <a:ext cx="727428" cy="0"/>
              </a:xfrm>
              <a:prstGeom prst="straightConnector1">
                <a:avLst/>
              </a:prstGeom>
              <a:ln w="2540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CA44620E-E534-8F88-BD5D-BA543102284B}"/>
                  </a:ext>
                </a:extLst>
              </p:cNvPr>
              <p:cNvSpPr txBox="1"/>
              <p:nvPr/>
            </p:nvSpPr>
            <p:spPr>
              <a:xfrm>
                <a:off x="6020519" y="3512861"/>
                <a:ext cx="1037173"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rPr>
                  <a:t>Fund Execution</a:t>
                </a:r>
                <a:endParaRPr lang="ko-KR" altLang="en-US"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64" name="TextBox 63">
                <a:extLst>
                  <a:ext uri="{FF2B5EF4-FFF2-40B4-BE49-F238E27FC236}">
                    <a16:creationId xmlns:a16="http://schemas.microsoft.com/office/drawing/2014/main" id="{E81587B0-A998-B410-BD68-B90B21665469}"/>
                  </a:ext>
                </a:extLst>
              </p:cNvPr>
              <p:cNvSpPr txBox="1"/>
              <p:nvPr/>
            </p:nvSpPr>
            <p:spPr>
              <a:xfrm>
                <a:off x="6721890" y="3991769"/>
                <a:ext cx="870071"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rPr>
                  <a:t>Token Issuance/Listing</a:t>
                </a:r>
                <a:endParaRPr lang="ko-KR" altLang="en-US" sz="643" b="1" dirty="0">
                  <a:solidFill>
                    <a:srgbClr val="368DDF"/>
                  </a:solidFill>
                  <a:latin typeface="Pretendard" panose="02000503000000020004" pitchFamily="2" charset="-127"/>
                  <a:ea typeface="Pretendard" panose="02000503000000020004" pitchFamily="2" charset="-127"/>
                  <a:cs typeface="Pretendard" panose="02000503000000020004" pitchFamily="2" charset="-127"/>
                </a:endParaRPr>
              </a:p>
            </p:txBody>
          </p:sp>
        </p:grpSp>
      </p:grpSp>
      <p:grpSp>
        <p:nvGrpSpPr>
          <p:cNvPr id="15" name="그룹 14">
            <a:extLst>
              <a:ext uri="{FF2B5EF4-FFF2-40B4-BE49-F238E27FC236}">
                <a16:creationId xmlns:a16="http://schemas.microsoft.com/office/drawing/2014/main" id="{DFAF0582-BE22-1761-C0CB-54F44DBD96FC}"/>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7FA68A1-C38B-F621-C3D8-D8F5A9B9C4D8}"/>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0" name="그림 19" descr="그래픽, 폰트, 스크린샷, 그래픽 디자인이(가) 표시된 사진&#10;&#10;자동 생성된 설명">
              <a:extLst>
                <a:ext uri="{FF2B5EF4-FFF2-40B4-BE49-F238E27FC236}">
                  <a16:creationId xmlns:a16="http://schemas.microsoft.com/office/drawing/2014/main" id="{E01CD82B-7493-C6DC-B411-1762D85F742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28421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15</a:t>
            </a:fld>
            <a:endParaRPr kumimoji="1" lang="ko-KR" altLang="en-US"/>
          </a:p>
        </p:txBody>
      </p:sp>
      <p:sp>
        <p:nvSpPr>
          <p:cNvPr id="12" name="TextBox 11">
            <a:extLst>
              <a:ext uri="{FF2B5EF4-FFF2-40B4-BE49-F238E27FC236}">
                <a16:creationId xmlns:a16="http://schemas.microsoft.com/office/drawing/2014/main" id="{6360F4DF-F1BC-A29E-EA58-8FFF24A5B6B1}"/>
              </a:ext>
            </a:extLst>
          </p:cNvPr>
          <p:cNvSpPr txBox="1"/>
          <p:nvPr/>
        </p:nvSpPr>
        <p:spPr>
          <a:xfrm>
            <a:off x="1662546" y="3385056"/>
            <a:ext cx="4756409" cy="358944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1.</a:t>
            </a:r>
            <a:r>
              <a:rPr lang="ko-KR" altLang="en-US" sz="929" dirty="0">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Target Identification </a:t>
            </a:r>
            <a:r>
              <a:rPr lang="en-US" altLang="ko-KR" sz="929" dirty="0"/>
              <a:t>:</a:t>
            </a:r>
            <a:r>
              <a:rPr lang="ko-KR" altLang="en-US" sz="929" dirty="0"/>
              <a:t> </a:t>
            </a:r>
            <a:r>
              <a:rPr lang="en-US" altLang="ko-KR" sz="929" dirty="0"/>
              <a:t>AI automates the process of identifying suitable target companies, improving accuracy and efficiency. By utilizing big data analysis and machine learning algorithms, AI can rapidly assess market trends, company performance, and competitive landscapes to pinpoint ideal acquisition targets.  </a:t>
            </a:r>
            <a:endParaRPr lang="ko-KR" altLang="en-US" sz="929" dirty="0"/>
          </a:p>
          <a:p>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2. Due Diligence Process </a:t>
            </a:r>
            <a:r>
              <a:rPr lang="en-US" altLang="ko-KR" sz="929" dirty="0"/>
              <a:t>:</a:t>
            </a:r>
            <a:r>
              <a:rPr lang="ko-KR" altLang="en-US" sz="929" dirty="0"/>
              <a:t> </a:t>
            </a:r>
            <a:r>
              <a:rPr lang="en-US" altLang="ko-KR" sz="929" dirty="0"/>
              <a:t>AI enhances due diligence by analyzing vast amounts of data related to business operations, financial health, legal compliance, and regulations, ensuring greater accuracy and completeness in the evaluation process. </a:t>
            </a:r>
            <a:endParaRPr lang="ko-KR" altLang="en-US" sz="929" dirty="0"/>
          </a:p>
          <a:p>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3. Simulation &amp; Prediction </a:t>
            </a:r>
            <a:r>
              <a:rPr lang="en-US" altLang="ko-KR" sz="929" dirty="0"/>
              <a:t>:</a:t>
            </a:r>
            <a:r>
              <a:rPr lang="ko-KR" altLang="en-US" sz="929" dirty="0"/>
              <a:t> </a:t>
            </a:r>
            <a:r>
              <a:rPr lang="en-US" altLang="ko-KR" sz="929" dirty="0"/>
              <a:t>AI is used to simulate various scenarios and predict future performance. This helps assess post-M&amp;A synergies and business outcomes, enabling companies to develop strategic plans. </a:t>
            </a:r>
            <a:endParaRPr lang="ko-KR" altLang="en-US" sz="929" dirty="0"/>
          </a:p>
          <a:p>
            <a:r>
              <a:rPr lang="en-US" altLang="ko-KR" sz="929" dirty="0">
                <a:latin typeface="Pretendard Medium" panose="02000503000000020004" pitchFamily="2" charset="-127"/>
                <a:ea typeface="Pretendard Medium" panose="02000503000000020004" pitchFamily="2" charset="-127"/>
                <a:cs typeface="Pretendard Medium" panose="02000503000000020004" pitchFamily="2" charset="-127"/>
              </a:rPr>
              <a:t>4. Integration &amp; Change Management </a:t>
            </a:r>
            <a:r>
              <a:rPr lang="en-US" altLang="ko-KR" sz="929" dirty="0"/>
              <a:t>:</a:t>
            </a:r>
            <a:r>
              <a:rPr lang="ko-KR" altLang="en-US" sz="929" dirty="0"/>
              <a:t> </a:t>
            </a:r>
            <a:r>
              <a:rPr lang="en-US" altLang="ko-KR" sz="929" dirty="0"/>
              <a:t>After an M&amp;A deal, corporate integration and change management are crucial. AI supports and optimizes these processes by improving human resource management, project timelines, and system integration for seamless operations. </a:t>
            </a:r>
            <a:endParaRPr lang="ko-KR" altLang="en-US" sz="929" dirty="0"/>
          </a:p>
          <a:p>
            <a:r>
              <a:rPr lang="en-US" altLang="ko-KR" sz="929" dirty="0"/>
              <a:t>AI-powered M&amp;A solutions play a critical role in helping companies maintain competitiveness and drive growth in rapidly changing market environments. However, since AI-driven M&amp;A is a strategic process, expert consultation and support may still be required.</a:t>
            </a:r>
            <a:endParaRPr lang="ko-KR" altLang="en-US" sz="929" dirty="0"/>
          </a:p>
        </p:txBody>
      </p:sp>
      <p:sp>
        <p:nvSpPr>
          <p:cNvPr id="16" name="TextBox 15">
            <a:extLst>
              <a:ext uri="{FF2B5EF4-FFF2-40B4-BE49-F238E27FC236}">
                <a16:creationId xmlns:a16="http://schemas.microsoft.com/office/drawing/2014/main" id="{A35B0EFB-CDDB-0BD4-A296-7D9C24D46313}"/>
              </a:ext>
            </a:extLst>
          </p:cNvPr>
          <p:cNvSpPr txBox="1"/>
          <p:nvPr/>
        </p:nvSpPr>
        <p:spPr>
          <a:xfrm>
            <a:off x="1662546" y="3121248"/>
            <a:ext cx="1156086"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5. AI Program </a:t>
            </a:r>
          </a:p>
        </p:txBody>
      </p:sp>
      <p:sp>
        <p:nvSpPr>
          <p:cNvPr id="17" name="TextBox 16">
            <a:extLst>
              <a:ext uri="{FF2B5EF4-FFF2-40B4-BE49-F238E27FC236}">
                <a16:creationId xmlns:a16="http://schemas.microsoft.com/office/drawing/2014/main" id="{8513B51E-FFDC-72D7-2504-0D85FA7B44AA}"/>
              </a:ext>
            </a:extLst>
          </p:cNvPr>
          <p:cNvSpPr txBox="1"/>
          <p:nvPr/>
        </p:nvSpPr>
        <p:spPr>
          <a:xfrm>
            <a:off x="1662546" y="1663251"/>
            <a:ext cx="4756409" cy="1236236"/>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In the M&amp;A process, participants can engage through two primary funding options. The first option applies when the target company agrees to a full acquisition or token issuance. In this case, participants invest AIW tokens and receive newly issued tokens from the acquired company. The second option applies when the target company does not issue tokens or when only partial equity is being acquired. Here, participants invest AIW tokens and, after a set period, receive profit-sharing payouts in AIW tokens. In this model, investors receive their initial AIW token investment plus additional AIW tokens based on the company's earnings.</a:t>
            </a:r>
            <a:endParaRPr lang="ko-KR" altLang="en-US" sz="929" dirty="0"/>
          </a:p>
        </p:txBody>
      </p:sp>
      <p:sp>
        <p:nvSpPr>
          <p:cNvPr id="19" name="TextBox 18">
            <a:extLst>
              <a:ext uri="{FF2B5EF4-FFF2-40B4-BE49-F238E27FC236}">
                <a16:creationId xmlns:a16="http://schemas.microsoft.com/office/drawing/2014/main" id="{7A8E6727-0074-01E0-5119-6A994A6E4B74}"/>
              </a:ext>
            </a:extLst>
          </p:cNvPr>
          <p:cNvSpPr txBox="1"/>
          <p:nvPr/>
        </p:nvSpPr>
        <p:spPr>
          <a:xfrm>
            <a:off x="1662546" y="7334498"/>
            <a:ext cx="4756409" cy="212686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r>
              <a:rPr lang="en" altLang="ko-KR" sz="929" dirty="0"/>
              <a:t>1. </a:t>
            </a:r>
            <a:r>
              <a:rPr lang="en-US" altLang="ko-KR" sz="929" dirty="0"/>
              <a:t>AI provides decision-making data to guide investment diversification and investment levels.</a:t>
            </a:r>
            <a:r>
              <a:rPr lang="ko-KR" altLang="en-US" sz="929" dirty="0"/>
              <a:t> </a:t>
            </a:r>
            <a:br>
              <a:rPr lang="en-US" altLang="ko-KR" sz="929" dirty="0"/>
            </a:br>
            <a:r>
              <a:rPr lang="en-US" altLang="ko-KR" sz="929" dirty="0">
                <a:solidFill>
                  <a:schemeClr val="tx1">
                    <a:lumMod val="50000"/>
                    <a:lumOff val="50000"/>
                  </a:schemeClr>
                </a:solidFill>
              </a:rPr>
              <a:t>    </a:t>
            </a:r>
            <a:r>
              <a:rPr lang="en" altLang="ko-KR" sz="929" dirty="0">
                <a:solidFill>
                  <a:schemeClr val="tx1">
                    <a:lumMod val="50000"/>
                    <a:lumOff val="50000"/>
                  </a:schemeClr>
                </a:solidFill>
              </a:rPr>
              <a:t>ex) </a:t>
            </a:r>
            <a:r>
              <a:rPr lang="en-US" altLang="ko-KR" sz="929" dirty="0">
                <a:solidFill>
                  <a:schemeClr val="tx1">
                    <a:lumMod val="50000"/>
                    <a:lumOff val="50000"/>
                  </a:schemeClr>
                </a:solidFill>
              </a:rPr>
              <a:t>AI quantifies whether M&amp;A or simple investment is more advantageous for a pre-matched target company.</a:t>
            </a:r>
            <a:r>
              <a:rPr lang="ko-KR" altLang="en-US" sz="929" dirty="0">
                <a:solidFill>
                  <a:schemeClr val="tx1">
                    <a:lumMod val="50000"/>
                    <a:lumOff val="50000"/>
                  </a:schemeClr>
                </a:solidFill>
              </a:rPr>
              <a:t> </a:t>
            </a:r>
          </a:p>
          <a:p>
            <a:pPr algn="l"/>
            <a:r>
              <a:rPr lang="en-US" altLang="ko-KR" sz="929" dirty="0"/>
              <a:t>2. AI analyzes successful and failed M&amp;A cases to predict M&amp;A success rates.</a:t>
            </a:r>
            <a:br>
              <a:rPr lang="ko-KR" altLang="en-US" sz="929" dirty="0"/>
            </a:br>
            <a:r>
              <a:rPr lang="en-US" altLang="ko-KR" sz="929" dirty="0">
                <a:solidFill>
                  <a:schemeClr val="tx1">
                    <a:lumMod val="50000"/>
                    <a:lumOff val="50000"/>
                  </a:schemeClr>
                </a:solidFill>
              </a:rPr>
              <a:t>     </a:t>
            </a:r>
            <a:r>
              <a:rPr lang="en" altLang="ko-KR" sz="929" dirty="0">
                <a:solidFill>
                  <a:schemeClr val="tx1">
                    <a:lumMod val="50000"/>
                    <a:lumOff val="50000"/>
                  </a:schemeClr>
                </a:solidFill>
              </a:rPr>
              <a:t>ex) </a:t>
            </a:r>
            <a:r>
              <a:rPr lang="en-US" altLang="ko-KR" sz="929" dirty="0">
                <a:solidFill>
                  <a:schemeClr val="tx1">
                    <a:lumMod val="50000"/>
                    <a:lumOff val="50000"/>
                  </a:schemeClr>
                </a:solidFill>
              </a:rPr>
              <a:t>AI evaluates factors like market capitalization, bond issuance, and asset revaluation timing to match companies with high success potential.</a:t>
            </a:r>
            <a:r>
              <a:rPr lang="ko-KR" altLang="en-US" sz="929" dirty="0">
                <a:solidFill>
                  <a:schemeClr val="tx1">
                    <a:lumMod val="50000"/>
                    <a:lumOff val="50000"/>
                  </a:schemeClr>
                </a:solidFill>
              </a:rPr>
              <a:t> </a:t>
            </a:r>
          </a:p>
          <a:p>
            <a:pPr algn="l"/>
            <a:r>
              <a:rPr lang="en-US" altLang="ko-KR" sz="929" dirty="0"/>
              <a:t>3. AI structures investment and acquisition decisions to respond quickly to market needs.</a:t>
            </a:r>
            <a:br>
              <a:rPr lang="en-US" altLang="ko-KR" sz="929" dirty="0"/>
            </a:br>
            <a:r>
              <a:rPr lang="en-US" altLang="ko-KR" sz="929" dirty="0"/>
              <a:t>     </a:t>
            </a:r>
            <a:r>
              <a:rPr lang="en" altLang="ko-KR" sz="929" dirty="0">
                <a:solidFill>
                  <a:schemeClr val="tx1">
                    <a:lumMod val="50000"/>
                    <a:lumOff val="50000"/>
                  </a:schemeClr>
                </a:solidFill>
              </a:rPr>
              <a:t>ex) </a:t>
            </a:r>
            <a:r>
              <a:rPr lang="en-US" altLang="ko-KR" sz="929" dirty="0">
                <a:solidFill>
                  <a:schemeClr val="tx1">
                    <a:lumMod val="50000"/>
                    <a:lumOff val="50000"/>
                  </a:schemeClr>
                </a:solidFill>
              </a:rPr>
              <a:t>Companies that do not meet key conditions like PMI feasibility are filtered out at the pre-matching stage.</a:t>
            </a:r>
            <a:endParaRPr lang="ko-KR" altLang="en-US" sz="929" dirty="0">
              <a:solidFill>
                <a:schemeClr val="tx1">
                  <a:lumMod val="50000"/>
                  <a:lumOff val="50000"/>
                </a:schemeClr>
              </a:solidFill>
            </a:endParaRPr>
          </a:p>
        </p:txBody>
      </p:sp>
      <p:sp>
        <p:nvSpPr>
          <p:cNvPr id="20" name="TextBox 19">
            <a:extLst>
              <a:ext uri="{FF2B5EF4-FFF2-40B4-BE49-F238E27FC236}">
                <a16:creationId xmlns:a16="http://schemas.microsoft.com/office/drawing/2014/main" id="{2D3E9021-C881-EE34-00A3-F4335380E06E}"/>
              </a:ext>
            </a:extLst>
          </p:cNvPr>
          <p:cNvSpPr txBox="1"/>
          <p:nvPr/>
        </p:nvSpPr>
        <p:spPr>
          <a:xfrm>
            <a:off x="1662546" y="7070689"/>
            <a:ext cx="3547766"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6. </a:t>
            </a:r>
            <a:r>
              <a:rPr lang="en-US" altLang="ko-KR" sz="1143" dirty="0"/>
              <a:t>Application of AI-Based Decision-Making Models</a:t>
            </a:r>
            <a:endParaRPr lang="ko-KR" altLang="en-US" sz="1143" dirty="0"/>
          </a:p>
        </p:txBody>
      </p:sp>
      <p:grpSp>
        <p:nvGrpSpPr>
          <p:cNvPr id="15" name="그룹 14">
            <a:extLst>
              <a:ext uri="{FF2B5EF4-FFF2-40B4-BE49-F238E27FC236}">
                <a16:creationId xmlns:a16="http://schemas.microsoft.com/office/drawing/2014/main" id="{6E1F8C2E-A542-E307-DC51-9B10835B69E4}"/>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829CA48F-D188-1671-EF68-A2071D172B15}"/>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1" name="그림 20" descr="그래픽, 폰트, 스크린샷, 그래픽 디자인이(가) 표시된 사진&#10;&#10;자동 생성된 설명">
              <a:extLst>
                <a:ext uri="{FF2B5EF4-FFF2-40B4-BE49-F238E27FC236}">
                  <a16:creationId xmlns:a16="http://schemas.microsoft.com/office/drawing/2014/main" id="{58F61092-D022-9123-4BF4-0249CA7F94E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36505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16</a:t>
            </a:fld>
            <a:endParaRPr kumimoji="1" lang="ko-KR" altLang="en-US"/>
          </a:p>
        </p:txBody>
      </p:sp>
      <p:sp>
        <p:nvSpPr>
          <p:cNvPr id="19" name="TextBox 18">
            <a:extLst>
              <a:ext uri="{FF2B5EF4-FFF2-40B4-BE49-F238E27FC236}">
                <a16:creationId xmlns:a16="http://schemas.microsoft.com/office/drawing/2014/main" id="{ED0B17E6-83AB-5368-178A-19642E8E544F}"/>
              </a:ext>
            </a:extLst>
          </p:cNvPr>
          <p:cNvSpPr txBox="1"/>
          <p:nvPr/>
        </p:nvSpPr>
        <p:spPr>
          <a:xfrm>
            <a:off x="1662546" y="1666254"/>
            <a:ext cx="4756409" cy="1610056"/>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r>
              <a:rPr lang="en-US" altLang="ko-KR" sz="929" dirty="0"/>
              <a:t>4. AI learns from M&amp;A-related risks to proactively mitigate threats and ensure a smooth and efficient process.</a:t>
            </a:r>
            <a:br>
              <a:rPr lang="en-US" altLang="ko-KR" sz="929" dirty="0"/>
            </a:br>
            <a:r>
              <a:rPr lang="en-US" altLang="ko-KR" sz="929" dirty="0">
                <a:solidFill>
                  <a:schemeClr val="tx1">
                    <a:lumMod val="50000"/>
                    <a:lumOff val="50000"/>
                  </a:schemeClr>
                </a:solidFill>
              </a:rPr>
              <a:t>   </a:t>
            </a:r>
            <a:r>
              <a:rPr lang="en" altLang="ko-KR" sz="929" dirty="0">
                <a:solidFill>
                  <a:schemeClr val="tx1">
                    <a:lumMod val="50000"/>
                    <a:lumOff val="50000"/>
                  </a:schemeClr>
                </a:solidFill>
              </a:rPr>
              <a:t>ex) </a:t>
            </a:r>
            <a:r>
              <a:rPr lang="en-US" altLang="ko-KR" sz="929" dirty="0">
                <a:solidFill>
                  <a:schemeClr val="tx1">
                    <a:lumMod val="50000"/>
                    <a:lumOff val="50000"/>
                  </a:schemeClr>
                </a:solidFill>
              </a:rPr>
              <a:t>AI applies automated DD to assess the credibility of financial and operational data, assigning risk scores to manage uncertainties.</a:t>
            </a:r>
            <a:r>
              <a:rPr lang="ko-KR" altLang="en-US" sz="929" dirty="0">
                <a:solidFill>
                  <a:schemeClr val="tx1">
                    <a:lumMod val="50000"/>
                    <a:lumOff val="50000"/>
                  </a:schemeClr>
                </a:solidFill>
              </a:rPr>
              <a:t> </a:t>
            </a:r>
          </a:p>
          <a:p>
            <a:pPr algn="l"/>
            <a:r>
              <a:rPr lang="en-US" altLang="ko-KR" sz="929" dirty="0"/>
              <a:t>5. AI learns from best M&amp;A practices to guide acquiring and target companies toward synergistic outcomes.</a:t>
            </a:r>
            <a:br>
              <a:rPr lang="en-US" altLang="ko-KR" sz="929" dirty="0"/>
            </a:br>
            <a:r>
              <a:rPr lang="en-US" altLang="ko-KR" sz="929" dirty="0">
                <a:solidFill>
                  <a:schemeClr val="tx1">
                    <a:lumMod val="50000"/>
                    <a:lumOff val="50000"/>
                  </a:schemeClr>
                </a:solidFill>
              </a:rPr>
              <a:t>    </a:t>
            </a:r>
            <a:r>
              <a:rPr lang="en" altLang="ko-KR" sz="929" dirty="0">
                <a:solidFill>
                  <a:schemeClr val="tx1">
                    <a:lumMod val="50000"/>
                    <a:lumOff val="50000"/>
                  </a:schemeClr>
                </a:solidFill>
              </a:rPr>
              <a:t>ex) </a:t>
            </a:r>
            <a:r>
              <a:rPr lang="en-US" altLang="ko-KR" sz="929" dirty="0">
                <a:solidFill>
                  <a:schemeClr val="tx1">
                    <a:lumMod val="50000"/>
                    <a:lumOff val="50000"/>
                  </a:schemeClr>
                </a:solidFill>
              </a:rPr>
              <a:t>AI recommends bolt-on acquisition strategies where public companies acquire their private suppliers to increase corporate value, maintain control, and create market entry barriers for competitors.</a:t>
            </a:r>
            <a:endParaRPr lang="ko-KR" altLang="en-US" sz="929" dirty="0">
              <a:solidFill>
                <a:schemeClr val="tx1">
                  <a:lumMod val="50000"/>
                  <a:lumOff val="50000"/>
                </a:schemeClr>
              </a:solidFill>
            </a:endParaRPr>
          </a:p>
        </p:txBody>
      </p:sp>
      <p:sp>
        <p:nvSpPr>
          <p:cNvPr id="12" name="TextBox 11">
            <a:extLst>
              <a:ext uri="{FF2B5EF4-FFF2-40B4-BE49-F238E27FC236}">
                <a16:creationId xmlns:a16="http://schemas.microsoft.com/office/drawing/2014/main" id="{6360F4DF-F1BC-A29E-EA58-8FFF24A5B6B1}"/>
              </a:ext>
            </a:extLst>
          </p:cNvPr>
          <p:cNvSpPr txBox="1"/>
          <p:nvPr/>
        </p:nvSpPr>
        <p:spPr>
          <a:xfrm>
            <a:off x="1662546" y="4059062"/>
            <a:ext cx="4756409" cy="80727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AIW token serves as the base currency within the AI-RICCO platform, functioning both as a governance token for key DAO decisions and as a funding mechanism for M&amp;A transactions. Since M&amp;A funding is secured using AIW tokens, ongoing M&amp;A activities and the issuance of subsequent tokens continuously support AIW token value. The token issuance structure is illustrated as follows.</a:t>
            </a:r>
            <a:endParaRPr lang="ko-KR" altLang="en-US" sz="929" dirty="0"/>
          </a:p>
        </p:txBody>
      </p:sp>
      <p:sp>
        <p:nvSpPr>
          <p:cNvPr id="16" name="TextBox 15">
            <a:extLst>
              <a:ext uri="{FF2B5EF4-FFF2-40B4-BE49-F238E27FC236}">
                <a16:creationId xmlns:a16="http://schemas.microsoft.com/office/drawing/2014/main" id="{A35B0EFB-CDDB-0BD4-A296-7D9C24D46313}"/>
              </a:ext>
            </a:extLst>
          </p:cNvPr>
          <p:cNvSpPr txBox="1"/>
          <p:nvPr/>
        </p:nvSpPr>
        <p:spPr>
          <a:xfrm>
            <a:off x="1662546" y="3795253"/>
            <a:ext cx="2287806"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7. </a:t>
            </a:r>
            <a:r>
              <a:rPr lang="en-US" altLang="ko-KR" sz="1143" dirty="0"/>
              <a:t>Multi-Layer Token Economics</a:t>
            </a:r>
          </a:p>
        </p:txBody>
      </p:sp>
      <p:grpSp>
        <p:nvGrpSpPr>
          <p:cNvPr id="90" name="그룹 89">
            <a:extLst>
              <a:ext uri="{FF2B5EF4-FFF2-40B4-BE49-F238E27FC236}">
                <a16:creationId xmlns:a16="http://schemas.microsoft.com/office/drawing/2014/main" id="{F2787B61-1252-F76A-3698-C2CBBDF7E5BE}"/>
              </a:ext>
            </a:extLst>
          </p:cNvPr>
          <p:cNvGrpSpPr/>
          <p:nvPr/>
        </p:nvGrpSpPr>
        <p:grpSpPr>
          <a:xfrm>
            <a:off x="1662546" y="4889293"/>
            <a:ext cx="4662074" cy="2306710"/>
            <a:chOff x="2327564" y="8676855"/>
            <a:chExt cx="6526903" cy="3229394"/>
          </a:xfrm>
        </p:grpSpPr>
        <p:cxnSp>
          <p:nvCxnSpPr>
            <p:cNvPr id="80" name="직선 화살표 연결선 79">
              <a:extLst>
                <a:ext uri="{FF2B5EF4-FFF2-40B4-BE49-F238E27FC236}">
                  <a16:creationId xmlns:a16="http://schemas.microsoft.com/office/drawing/2014/main" id="{2CF1BE25-39FF-51E3-26E3-E28158CB599A}"/>
                </a:ext>
              </a:extLst>
            </p:cNvPr>
            <p:cNvCxnSpPr>
              <a:cxnSpLocks/>
            </p:cNvCxnSpPr>
            <p:nvPr/>
          </p:nvCxnSpPr>
          <p:spPr>
            <a:xfrm>
              <a:off x="7436773" y="10282033"/>
              <a:ext cx="483059" cy="18480"/>
            </a:xfrm>
            <a:prstGeom prst="straightConnector1">
              <a:avLst/>
            </a:prstGeom>
            <a:ln w="19050">
              <a:solidFill>
                <a:srgbClr val="404453"/>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51" name="그룹 50">
              <a:extLst>
                <a:ext uri="{FF2B5EF4-FFF2-40B4-BE49-F238E27FC236}">
                  <a16:creationId xmlns:a16="http://schemas.microsoft.com/office/drawing/2014/main" id="{A5FD5421-AAAA-3AF2-DC9E-9C449EBCA3DA}"/>
                </a:ext>
              </a:extLst>
            </p:cNvPr>
            <p:cNvGrpSpPr/>
            <p:nvPr/>
          </p:nvGrpSpPr>
          <p:grpSpPr>
            <a:xfrm>
              <a:off x="2474207" y="9533437"/>
              <a:ext cx="1497195" cy="1497195"/>
              <a:chOff x="2760189" y="9877077"/>
              <a:chExt cx="1497195" cy="1497195"/>
            </a:xfrm>
          </p:grpSpPr>
          <p:sp>
            <p:nvSpPr>
              <p:cNvPr id="47" name="타원 46">
                <a:extLst>
                  <a:ext uri="{FF2B5EF4-FFF2-40B4-BE49-F238E27FC236}">
                    <a16:creationId xmlns:a16="http://schemas.microsoft.com/office/drawing/2014/main" id="{B40E3E03-4B6C-8363-BB02-080E3D7CAE8A}"/>
                  </a:ext>
                </a:extLst>
              </p:cNvPr>
              <p:cNvSpPr/>
              <p:nvPr/>
            </p:nvSpPr>
            <p:spPr>
              <a:xfrm>
                <a:off x="2830410" y="9947298"/>
                <a:ext cx="1356752" cy="1356752"/>
              </a:xfrm>
              <a:prstGeom prst="ellipse">
                <a:avLst/>
              </a:prstGeom>
              <a:solidFill>
                <a:srgbClr val="368DDF"/>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8" name="TextBox 47">
                <a:extLst>
                  <a:ext uri="{FF2B5EF4-FFF2-40B4-BE49-F238E27FC236}">
                    <a16:creationId xmlns:a16="http://schemas.microsoft.com/office/drawing/2014/main" id="{78D03BFE-1747-1B80-487D-C26D4335F237}"/>
                  </a:ext>
                </a:extLst>
              </p:cNvPr>
              <p:cNvSpPr txBox="1"/>
              <p:nvPr/>
            </p:nvSpPr>
            <p:spPr>
              <a:xfrm>
                <a:off x="3112961" y="10410231"/>
                <a:ext cx="791650" cy="46787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AIW</a:t>
                </a:r>
              </a:p>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TOKEN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50" name="타원 49">
                <a:extLst>
                  <a:ext uri="{FF2B5EF4-FFF2-40B4-BE49-F238E27FC236}">
                    <a16:creationId xmlns:a16="http://schemas.microsoft.com/office/drawing/2014/main" id="{53398AD1-815D-159A-A50E-1C92A5B5255E}"/>
                  </a:ext>
                </a:extLst>
              </p:cNvPr>
              <p:cNvSpPr/>
              <p:nvPr/>
            </p:nvSpPr>
            <p:spPr>
              <a:xfrm>
                <a:off x="2760189" y="9877077"/>
                <a:ext cx="1497195" cy="1497195"/>
              </a:xfrm>
              <a:prstGeom prst="ellipse">
                <a:avLst/>
              </a:prstGeom>
              <a:no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grpSp>
          <p:nvGrpSpPr>
            <p:cNvPr id="54" name="그룹 53">
              <a:extLst>
                <a:ext uri="{FF2B5EF4-FFF2-40B4-BE49-F238E27FC236}">
                  <a16:creationId xmlns:a16="http://schemas.microsoft.com/office/drawing/2014/main" id="{B6FBBAB1-5538-FE84-AC69-CF6FEA9934D6}"/>
                </a:ext>
              </a:extLst>
            </p:cNvPr>
            <p:cNvGrpSpPr/>
            <p:nvPr/>
          </p:nvGrpSpPr>
          <p:grpSpPr>
            <a:xfrm>
              <a:off x="5088960" y="9800470"/>
              <a:ext cx="963128" cy="963128"/>
              <a:chOff x="5294997" y="10066654"/>
              <a:chExt cx="963128" cy="963128"/>
            </a:xfrm>
          </p:grpSpPr>
          <p:sp>
            <p:nvSpPr>
              <p:cNvPr id="52" name="타원 51">
                <a:extLst>
                  <a:ext uri="{FF2B5EF4-FFF2-40B4-BE49-F238E27FC236}">
                    <a16:creationId xmlns:a16="http://schemas.microsoft.com/office/drawing/2014/main" id="{4E5F1798-484C-8673-5FED-165C9B227B2E}"/>
                  </a:ext>
                </a:extLst>
              </p:cNvPr>
              <p:cNvSpPr/>
              <p:nvPr/>
            </p:nvSpPr>
            <p:spPr>
              <a:xfrm>
                <a:off x="5294997" y="10066654"/>
                <a:ext cx="963128" cy="963128"/>
              </a:xfrm>
              <a:prstGeom prst="ellipse">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3" name="TextBox 52">
                <a:extLst>
                  <a:ext uri="{FF2B5EF4-FFF2-40B4-BE49-F238E27FC236}">
                    <a16:creationId xmlns:a16="http://schemas.microsoft.com/office/drawing/2014/main" id="{51FBD1A9-D722-3F1D-6FF5-5BFD940BDDA1}"/>
                  </a:ext>
                </a:extLst>
              </p:cNvPr>
              <p:cNvSpPr txBox="1"/>
              <p:nvPr/>
            </p:nvSpPr>
            <p:spPr>
              <a:xfrm>
                <a:off x="5380736" y="10417413"/>
                <a:ext cx="791651"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M&amp;A</a:t>
                </a:r>
                <a:endPar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64" name="그룹 63">
              <a:extLst>
                <a:ext uri="{FF2B5EF4-FFF2-40B4-BE49-F238E27FC236}">
                  <a16:creationId xmlns:a16="http://schemas.microsoft.com/office/drawing/2014/main" id="{A51B7E80-4742-9F27-7B9B-99754C11626C}"/>
                </a:ext>
              </a:extLst>
            </p:cNvPr>
            <p:cNvGrpSpPr/>
            <p:nvPr/>
          </p:nvGrpSpPr>
          <p:grpSpPr>
            <a:xfrm>
              <a:off x="6170427" y="8911551"/>
              <a:ext cx="1369368" cy="2740967"/>
              <a:chOff x="6416475" y="9135604"/>
              <a:chExt cx="1369368" cy="2740967"/>
            </a:xfrm>
          </p:grpSpPr>
          <p:grpSp>
            <p:nvGrpSpPr>
              <p:cNvPr id="55" name="그룹 54">
                <a:extLst>
                  <a:ext uri="{FF2B5EF4-FFF2-40B4-BE49-F238E27FC236}">
                    <a16:creationId xmlns:a16="http://schemas.microsoft.com/office/drawing/2014/main" id="{592B4012-A824-A8A2-0578-CEDA4BC67804}"/>
                  </a:ext>
                </a:extLst>
              </p:cNvPr>
              <p:cNvGrpSpPr/>
              <p:nvPr/>
            </p:nvGrpSpPr>
            <p:grpSpPr>
              <a:xfrm>
                <a:off x="6416475" y="9135604"/>
                <a:ext cx="867563" cy="867563"/>
                <a:chOff x="5294997" y="10066654"/>
                <a:chExt cx="963128" cy="963128"/>
              </a:xfrm>
            </p:grpSpPr>
            <p:sp>
              <p:nvSpPr>
                <p:cNvPr id="56" name="타원 55">
                  <a:extLst>
                    <a:ext uri="{FF2B5EF4-FFF2-40B4-BE49-F238E27FC236}">
                      <a16:creationId xmlns:a16="http://schemas.microsoft.com/office/drawing/2014/main" id="{A0549B9D-B0A5-6AD3-C5DA-C7D0B529AB61}"/>
                    </a:ext>
                  </a:extLst>
                </p:cNvPr>
                <p:cNvSpPr/>
                <p:nvPr/>
              </p:nvSpPr>
              <p:spPr>
                <a:xfrm>
                  <a:off x="5294997" y="10066654"/>
                  <a:ext cx="963128" cy="963128"/>
                </a:xfrm>
                <a:prstGeom prst="ellipse">
                  <a:avLst/>
                </a:prstGeom>
                <a:solidFill>
                  <a:srgbClr val="A0A7B7"/>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7" name="TextBox 56">
                  <a:extLst>
                    <a:ext uri="{FF2B5EF4-FFF2-40B4-BE49-F238E27FC236}">
                      <a16:creationId xmlns:a16="http://schemas.microsoft.com/office/drawing/2014/main" id="{C0643BD3-A4E4-7005-3AAF-306EA98C65B7}"/>
                    </a:ext>
                  </a:extLst>
                </p:cNvPr>
                <p:cNvSpPr txBox="1"/>
                <p:nvPr/>
              </p:nvSpPr>
              <p:spPr>
                <a:xfrm>
                  <a:off x="5380735" y="10309043"/>
                  <a:ext cx="791650" cy="51940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A</a:t>
                  </a:r>
                </a:p>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Token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58" name="그룹 57">
                <a:extLst>
                  <a:ext uri="{FF2B5EF4-FFF2-40B4-BE49-F238E27FC236}">
                    <a16:creationId xmlns:a16="http://schemas.microsoft.com/office/drawing/2014/main" id="{048CBEDE-855E-7429-D68F-5B4A9BDE60FD}"/>
                  </a:ext>
                </a:extLst>
              </p:cNvPr>
              <p:cNvGrpSpPr/>
              <p:nvPr/>
            </p:nvGrpSpPr>
            <p:grpSpPr>
              <a:xfrm>
                <a:off x="6918280" y="10072306"/>
                <a:ext cx="867563" cy="867563"/>
                <a:chOff x="5294997" y="10066654"/>
                <a:chExt cx="963128" cy="963128"/>
              </a:xfrm>
            </p:grpSpPr>
            <p:sp>
              <p:nvSpPr>
                <p:cNvPr id="59" name="타원 58">
                  <a:extLst>
                    <a:ext uri="{FF2B5EF4-FFF2-40B4-BE49-F238E27FC236}">
                      <a16:creationId xmlns:a16="http://schemas.microsoft.com/office/drawing/2014/main" id="{75132F07-E2CE-BE85-EF9B-6BE694BDF8E4}"/>
                    </a:ext>
                  </a:extLst>
                </p:cNvPr>
                <p:cNvSpPr/>
                <p:nvPr/>
              </p:nvSpPr>
              <p:spPr>
                <a:xfrm>
                  <a:off x="5294997" y="10066654"/>
                  <a:ext cx="963128" cy="963128"/>
                </a:xfrm>
                <a:prstGeom prst="ellipse">
                  <a:avLst/>
                </a:prstGeom>
                <a:solidFill>
                  <a:srgbClr val="A0A7B7"/>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0" name="TextBox 59">
                  <a:extLst>
                    <a:ext uri="{FF2B5EF4-FFF2-40B4-BE49-F238E27FC236}">
                      <a16:creationId xmlns:a16="http://schemas.microsoft.com/office/drawing/2014/main" id="{4B8CBB09-B68D-5785-9FCA-3C024A2CD942}"/>
                    </a:ext>
                  </a:extLst>
                </p:cNvPr>
                <p:cNvSpPr txBox="1"/>
                <p:nvPr/>
              </p:nvSpPr>
              <p:spPr>
                <a:xfrm>
                  <a:off x="5380735" y="10309043"/>
                  <a:ext cx="791650" cy="51940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B</a:t>
                  </a:r>
                </a:p>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Token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nvGrpSpPr>
              <p:cNvPr id="61" name="그룹 60">
                <a:extLst>
                  <a:ext uri="{FF2B5EF4-FFF2-40B4-BE49-F238E27FC236}">
                    <a16:creationId xmlns:a16="http://schemas.microsoft.com/office/drawing/2014/main" id="{7217814F-EDCB-8671-AA3F-A8A4599B02F0}"/>
                  </a:ext>
                </a:extLst>
              </p:cNvPr>
              <p:cNvGrpSpPr/>
              <p:nvPr/>
            </p:nvGrpSpPr>
            <p:grpSpPr>
              <a:xfrm>
                <a:off x="6416475" y="11009008"/>
                <a:ext cx="867563" cy="867563"/>
                <a:chOff x="5294997" y="10066654"/>
                <a:chExt cx="963128" cy="963128"/>
              </a:xfrm>
            </p:grpSpPr>
            <p:sp>
              <p:nvSpPr>
                <p:cNvPr id="62" name="타원 61">
                  <a:extLst>
                    <a:ext uri="{FF2B5EF4-FFF2-40B4-BE49-F238E27FC236}">
                      <a16:creationId xmlns:a16="http://schemas.microsoft.com/office/drawing/2014/main" id="{AA6FE0ED-E7B8-8B76-E2FF-98C8D9BE76CF}"/>
                    </a:ext>
                  </a:extLst>
                </p:cNvPr>
                <p:cNvSpPr/>
                <p:nvPr/>
              </p:nvSpPr>
              <p:spPr>
                <a:xfrm>
                  <a:off x="5294997" y="10066654"/>
                  <a:ext cx="963128" cy="963128"/>
                </a:xfrm>
                <a:prstGeom prst="ellipse">
                  <a:avLst/>
                </a:prstGeom>
                <a:solidFill>
                  <a:srgbClr val="A0A7B7"/>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3" name="TextBox 62">
                  <a:extLst>
                    <a:ext uri="{FF2B5EF4-FFF2-40B4-BE49-F238E27FC236}">
                      <a16:creationId xmlns:a16="http://schemas.microsoft.com/office/drawing/2014/main" id="{2FB71EE1-D721-5367-DBD6-CADC8D5CFDC1}"/>
                    </a:ext>
                  </a:extLst>
                </p:cNvPr>
                <p:cNvSpPr txBox="1"/>
                <p:nvPr/>
              </p:nvSpPr>
              <p:spPr>
                <a:xfrm>
                  <a:off x="5380735" y="10309043"/>
                  <a:ext cx="791650" cy="51940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C</a:t>
                  </a:r>
                </a:p>
                <a:p>
                  <a:pPr algn="ctr">
                    <a:spcBef>
                      <a:spcPts val="0"/>
                    </a:spcBef>
                  </a:pP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Token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grpSp>
          <p:nvGrpSpPr>
            <p:cNvPr id="65" name="그룹 64">
              <a:extLst>
                <a:ext uri="{FF2B5EF4-FFF2-40B4-BE49-F238E27FC236}">
                  <a16:creationId xmlns:a16="http://schemas.microsoft.com/office/drawing/2014/main" id="{1172C2E8-6824-3A3A-FFA1-F300B4089A9F}"/>
                </a:ext>
              </a:extLst>
            </p:cNvPr>
            <p:cNvGrpSpPr/>
            <p:nvPr/>
          </p:nvGrpSpPr>
          <p:grpSpPr>
            <a:xfrm>
              <a:off x="7876765" y="9800470"/>
              <a:ext cx="977702" cy="963128"/>
              <a:chOff x="5294997" y="10066654"/>
              <a:chExt cx="977702" cy="963128"/>
            </a:xfrm>
          </p:grpSpPr>
          <p:sp>
            <p:nvSpPr>
              <p:cNvPr id="66" name="타원 65">
                <a:extLst>
                  <a:ext uri="{FF2B5EF4-FFF2-40B4-BE49-F238E27FC236}">
                    <a16:creationId xmlns:a16="http://schemas.microsoft.com/office/drawing/2014/main" id="{61425538-F410-9F75-2A96-F0143C7B57CC}"/>
                  </a:ext>
                </a:extLst>
              </p:cNvPr>
              <p:cNvSpPr/>
              <p:nvPr/>
            </p:nvSpPr>
            <p:spPr>
              <a:xfrm>
                <a:off x="5294997" y="10066654"/>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7" name="TextBox 66">
                <a:extLst>
                  <a:ext uri="{FF2B5EF4-FFF2-40B4-BE49-F238E27FC236}">
                    <a16:creationId xmlns:a16="http://schemas.microsoft.com/office/drawing/2014/main" id="{07E6BDCE-AC1F-9830-A1E4-59FA4FB81662}"/>
                  </a:ext>
                </a:extLst>
              </p:cNvPr>
              <p:cNvSpPr txBox="1"/>
              <p:nvPr/>
            </p:nvSpPr>
            <p:spPr>
              <a:xfrm>
                <a:off x="5309571" y="10229631"/>
                <a:ext cx="963128" cy="637175"/>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r>
                  <a:rPr lang="en-US" altLang="ko-KR"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Market Cap Evaluation</a:t>
                </a:r>
                <a:endParaRPr lang="ko-KR" altLang="en-US" sz="786"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cxnSp>
          <p:nvCxnSpPr>
            <p:cNvPr id="68" name="직선 화살표 연결선 67">
              <a:extLst>
                <a:ext uri="{FF2B5EF4-FFF2-40B4-BE49-F238E27FC236}">
                  <a16:creationId xmlns:a16="http://schemas.microsoft.com/office/drawing/2014/main" id="{C1591ACA-931C-FD55-C09C-C83A8067E49B}"/>
                </a:ext>
              </a:extLst>
            </p:cNvPr>
            <p:cNvCxnSpPr>
              <a:cxnSpLocks/>
            </p:cNvCxnSpPr>
            <p:nvPr/>
          </p:nvCxnSpPr>
          <p:spPr>
            <a:xfrm>
              <a:off x="4062900" y="10282034"/>
              <a:ext cx="934561" cy="0"/>
            </a:xfrm>
            <a:prstGeom prst="straightConnector1">
              <a:avLst/>
            </a:prstGeom>
            <a:ln w="19050">
              <a:solidFill>
                <a:srgbClr val="368DDF"/>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0" name="직선 화살표 연결선 69">
              <a:extLst>
                <a:ext uri="{FF2B5EF4-FFF2-40B4-BE49-F238E27FC236}">
                  <a16:creationId xmlns:a16="http://schemas.microsoft.com/office/drawing/2014/main" id="{34417B30-22BC-AF26-6E97-9BC24005B164}"/>
                </a:ext>
              </a:extLst>
            </p:cNvPr>
            <p:cNvCxnSpPr>
              <a:cxnSpLocks/>
              <a:stCxn id="52" idx="7"/>
              <a:endCxn id="56" idx="3"/>
            </p:cNvCxnSpPr>
            <p:nvPr/>
          </p:nvCxnSpPr>
          <p:spPr>
            <a:xfrm flipV="1">
              <a:off x="5911041" y="9652062"/>
              <a:ext cx="386438" cy="289455"/>
            </a:xfrm>
            <a:prstGeom prst="straightConnector1">
              <a:avLst/>
            </a:prstGeom>
            <a:ln w="19050">
              <a:solidFill>
                <a:srgbClr val="404453"/>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4" name="직선 화살표 연결선 73">
              <a:extLst>
                <a:ext uri="{FF2B5EF4-FFF2-40B4-BE49-F238E27FC236}">
                  <a16:creationId xmlns:a16="http://schemas.microsoft.com/office/drawing/2014/main" id="{FE549868-C403-8C0B-BEA0-8864B7BCE8F8}"/>
                </a:ext>
              </a:extLst>
            </p:cNvPr>
            <p:cNvCxnSpPr>
              <a:cxnSpLocks/>
              <a:stCxn id="52" idx="6"/>
              <a:endCxn id="59" idx="2"/>
            </p:cNvCxnSpPr>
            <p:nvPr/>
          </p:nvCxnSpPr>
          <p:spPr>
            <a:xfrm>
              <a:off x="6052088" y="10282034"/>
              <a:ext cx="620144" cy="1"/>
            </a:xfrm>
            <a:prstGeom prst="straightConnector1">
              <a:avLst/>
            </a:prstGeom>
            <a:ln w="19050">
              <a:solidFill>
                <a:srgbClr val="404453"/>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7" name="직선 화살표 연결선 76">
              <a:extLst>
                <a:ext uri="{FF2B5EF4-FFF2-40B4-BE49-F238E27FC236}">
                  <a16:creationId xmlns:a16="http://schemas.microsoft.com/office/drawing/2014/main" id="{24DA9DD0-9B33-9C2C-708B-268A9B139253}"/>
                </a:ext>
              </a:extLst>
            </p:cNvPr>
            <p:cNvCxnSpPr>
              <a:cxnSpLocks/>
              <a:stCxn id="52" idx="5"/>
              <a:endCxn id="62" idx="1"/>
            </p:cNvCxnSpPr>
            <p:nvPr/>
          </p:nvCxnSpPr>
          <p:spPr>
            <a:xfrm>
              <a:off x="5911041" y="10622551"/>
              <a:ext cx="386438" cy="289456"/>
            </a:xfrm>
            <a:prstGeom prst="straightConnector1">
              <a:avLst/>
            </a:prstGeom>
            <a:ln w="19050">
              <a:solidFill>
                <a:srgbClr val="404453"/>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꺾인 연결선[E] 82">
              <a:extLst>
                <a:ext uri="{FF2B5EF4-FFF2-40B4-BE49-F238E27FC236}">
                  <a16:creationId xmlns:a16="http://schemas.microsoft.com/office/drawing/2014/main" id="{43E8E93D-972F-5AD1-1ACB-89BF92C89F04}"/>
                </a:ext>
              </a:extLst>
            </p:cNvPr>
            <p:cNvCxnSpPr>
              <a:stCxn id="66" idx="4"/>
              <a:endCxn id="50" idx="4"/>
            </p:cNvCxnSpPr>
            <p:nvPr/>
          </p:nvCxnSpPr>
          <p:spPr>
            <a:xfrm rot="5400000">
              <a:off x="5657050" y="8329353"/>
              <a:ext cx="267034" cy="5135524"/>
            </a:xfrm>
            <a:prstGeom prst="bentConnector3">
              <a:avLst>
                <a:gd name="adj1" fmla="val 427813"/>
              </a:avLst>
            </a:prstGeom>
            <a:ln w="19050">
              <a:solidFill>
                <a:srgbClr val="404453"/>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7C59534D-B2CC-BBFA-F152-8963709CF241}"/>
                </a:ext>
              </a:extLst>
            </p:cNvPr>
            <p:cNvSpPr txBox="1"/>
            <p:nvPr/>
          </p:nvSpPr>
          <p:spPr>
            <a:xfrm>
              <a:off x="2327564" y="8676855"/>
              <a:ext cx="1923731" cy="283129"/>
            </a:xfrm>
            <a:prstGeom prst="rect">
              <a:avLst/>
            </a:prstGeom>
            <a:noFill/>
          </p:spPr>
          <p:txBody>
            <a:bodyPr wrap="none" rtlCol="0">
              <a:spAutoFit/>
            </a:bodyPr>
            <a:lstStyle>
              <a:defPPr>
                <a:defRPr lang="en-US"/>
              </a:defPPr>
              <a:lvl1pPr>
                <a:defRPr sz="1000" b="1">
                  <a:solidFill>
                    <a:srgbClr val="404453"/>
                  </a:solidFill>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[AIW Token Issuance Layers]</a:t>
              </a:r>
              <a:endParaRPr lang="en" altLang="ko-KR" sz="714" dirty="0"/>
            </a:p>
          </p:txBody>
        </p:sp>
        <p:sp>
          <p:nvSpPr>
            <p:cNvPr id="87" name="TextBox 86">
              <a:extLst>
                <a:ext uri="{FF2B5EF4-FFF2-40B4-BE49-F238E27FC236}">
                  <a16:creationId xmlns:a16="http://schemas.microsoft.com/office/drawing/2014/main" id="{1E671114-7E83-82B2-E74E-94E9C7C06C99}"/>
                </a:ext>
              </a:extLst>
            </p:cNvPr>
            <p:cNvSpPr txBox="1"/>
            <p:nvPr/>
          </p:nvSpPr>
          <p:spPr>
            <a:xfrm>
              <a:off x="3943853" y="9894222"/>
              <a:ext cx="1210158" cy="4062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Lock-up / Vesting Delay</a:t>
              </a:r>
              <a:endParaRPr lang="ko-KR" altLang="en-US" sz="643" dirty="0"/>
            </a:p>
          </p:txBody>
        </p:sp>
        <p:sp>
          <p:nvSpPr>
            <p:cNvPr id="88" name="TextBox 87">
              <a:extLst>
                <a:ext uri="{FF2B5EF4-FFF2-40B4-BE49-F238E27FC236}">
                  <a16:creationId xmlns:a16="http://schemas.microsoft.com/office/drawing/2014/main" id="{BD1C931F-60A4-1AC7-17E7-0CABDE3FA548}"/>
                </a:ext>
              </a:extLst>
            </p:cNvPr>
            <p:cNvSpPr txBox="1"/>
            <p:nvPr/>
          </p:nvSpPr>
          <p:spPr>
            <a:xfrm>
              <a:off x="5051969" y="9500238"/>
              <a:ext cx="1210158"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Token Issuance</a:t>
              </a:r>
              <a:endParaRPr lang="ko-KR" altLang="en-US" sz="643" dirty="0"/>
            </a:p>
          </p:txBody>
        </p:sp>
        <p:sp>
          <p:nvSpPr>
            <p:cNvPr id="89" name="TextBox 88">
              <a:extLst>
                <a:ext uri="{FF2B5EF4-FFF2-40B4-BE49-F238E27FC236}">
                  <a16:creationId xmlns:a16="http://schemas.microsoft.com/office/drawing/2014/main" id="{F117D693-C99C-CF5B-BC3A-C79B9C56D272}"/>
                </a:ext>
              </a:extLst>
            </p:cNvPr>
            <p:cNvSpPr txBox="1"/>
            <p:nvPr/>
          </p:nvSpPr>
          <p:spPr>
            <a:xfrm>
              <a:off x="7262800" y="11638470"/>
              <a:ext cx="1210158"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Buyback / Burn</a:t>
              </a:r>
              <a:endParaRPr lang="ko-KR" altLang="en-US" sz="643" dirty="0"/>
            </a:p>
          </p:txBody>
        </p:sp>
      </p:grpSp>
      <p:sp>
        <p:nvSpPr>
          <p:cNvPr id="17" name="TextBox 16">
            <a:extLst>
              <a:ext uri="{FF2B5EF4-FFF2-40B4-BE49-F238E27FC236}">
                <a16:creationId xmlns:a16="http://schemas.microsoft.com/office/drawing/2014/main" id="{08AD26AD-70B1-693D-394F-8F610FDE027C}"/>
              </a:ext>
            </a:extLst>
          </p:cNvPr>
          <p:cNvSpPr txBox="1"/>
          <p:nvPr/>
        </p:nvSpPr>
        <p:spPr>
          <a:xfrm>
            <a:off x="1662546" y="7529943"/>
            <a:ext cx="4756409" cy="95026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After M&amp;A funds are secured through the DAO FUND, AIW tokens undergo a lock-up and vesting delay period before being reintroduced to the market. Meanwhile, an equivalent value of newly issued B tokens (representing the acquired company) is generated. As will be further detailed in the Token Economy section, the AIW-driven M&amp;A cycle actively limits AIW token circulation, reducing supply. As M&amp;A transactions continue, this mechanism supports AIW token value growth over time.</a:t>
            </a:r>
            <a:endParaRPr lang="ko-KR" altLang="en-US" sz="929" dirty="0"/>
          </a:p>
        </p:txBody>
      </p:sp>
      <p:grpSp>
        <p:nvGrpSpPr>
          <p:cNvPr id="15" name="그룹 14">
            <a:extLst>
              <a:ext uri="{FF2B5EF4-FFF2-40B4-BE49-F238E27FC236}">
                <a16:creationId xmlns:a16="http://schemas.microsoft.com/office/drawing/2014/main" id="{78C606DD-3346-B285-8C72-88EC033B59D2}"/>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F50E154-1ABA-84C7-84D1-1C5492FEF5E6}"/>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0" name="그림 19" descr="그래픽, 폰트, 스크린샷, 그래픽 디자인이(가) 표시된 사진&#10;&#10;자동 생성된 설명">
              <a:extLst>
                <a:ext uri="{FF2B5EF4-FFF2-40B4-BE49-F238E27FC236}">
                  <a16:creationId xmlns:a16="http://schemas.microsoft.com/office/drawing/2014/main" id="{8B780765-73F4-1F48-ECC0-74C2D58EC49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93602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17</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925015"/>
            <a:ext cx="4756409" cy="226985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AIW token functions as the base currency within the AI-RICCO platform, serving both as a governance token and a utility token. As discussed earlier, AIW tokens are used for M&amp;A-related decision-making while also acting as utility tokens, granting membership benefits for services acquired through M&amp;A transactions.</a:t>
            </a:r>
          </a:p>
          <a:p>
            <a:r>
              <a:rPr lang="en-US" altLang="ko-KR" sz="929" dirty="0"/>
              <a:t>AIW token value is supported through two key mechanisms. First, its value increases as membership benefits and utility use cases expand with ongoing M&amp;A activities. Second, it benefits from governance mechanisms and token-burning processes that limit circulating supply during the M&amp;A process.</a:t>
            </a:r>
          </a:p>
          <a:p>
            <a:r>
              <a:rPr lang="en-US" altLang="ko-KR" sz="929" dirty="0"/>
              <a:t>Companies acquired through the AI-RICCO platform's governance system will start with digital asset exchanges and later expand into various industries. Additionally, AIW tokens are structured to limit circulation within the DAO-driven M&amp;A funding system, ensuring a continuous burn mechanism, further supporting token value over time.</a:t>
            </a:r>
            <a:endParaRPr lang="ko-KR" altLang="en-US" sz="929" dirty="0"/>
          </a:p>
        </p:txBody>
      </p:sp>
      <p:sp>
        <p:nvSpPr>
          <p:cNvPr id="22" name="TextBox 21">
            <a:extLst>
              <a:ext uri="{FF2B5EF4-FFF2-40B4-BE49-F238E27FC236}">
                <a16:creationId xmlns:a16="http://schemas.microsoft.com/office/drawing/2014/main" id="{414373C6-7001-910A-1E02-F3B8738B03CD}"/>
              </a:ext>
            </a:extLst>
          </p:cNvPr>
          <p:cNvSpPr txBox="1"/>
          <p:nvPr/>
        </p:nvSpPr>
        <p:spPr>
          <a:xfrm>
            <a:off x="1662546" y="1661206"/>
            <a:ext cx="942887"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1. Overview</a:t>
            </a:r>
            <a:endParaRPr lang="ko-KR" altLang="en-US" sz="1143" dirty="0"/>
          </a:p>
        </p:txBody>
      </p:sp>
      <p:sp>
        <p:nvSpPr>
          <p:cNvPr id="20" name="TextBox 19">
            <a:extLst>
              <a:ext uri="{FF2B5EF4-FFF2-40B4-BE49-F238E27FC236}">
                <a16:creationId xmlns:a16="http://schemas.microsoft.com/office/drawing/2014/main" id="{1B3F04E9-57DF-E79E-2EDC-B38522DADDCE}"/>
              </a:ext>
            </a:extLst>
          </p:cNvPr>
          <p:cNvSpPr txBox="1"/>
          <p:nvPr/>
        </p:nvSpPr>
        <p:spPr>
          <a:xfrm>
            <a:off x="1662546" y="4771947"/>
            <a:ext cx="4756409" cy="132408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AIW token plays a crucial role in M&amp;A governance and acquisition funding cycles, making it essential to manage the period during which tokens circulate in the market. Ideally, funds raised through the AI-RICCO platform and AIW tokens are converted into newly issued tokens of the acquired company, ensuring a value transfer. However, to maintain token liquidity and the sustainability of the business model, a distribution delay period is required to prevent market oversupply.</a:t>
            </a:r>
          </a:p>
          <a:p>
            <a:r>
              <a:rPr lang="en-US" altLang="ko-KR" sz="929" dirty="0"/>
              <a:t>This mechanism can be represented as follows.</a:t>
            </a:r>
            <a:endParaRPr lang="ko-KR" altLang="en-US" sz="929" dirty="0"/>
          </a:p>
        </p:txBody>
      </p:sp>
      <p:sp>
        <p:nvSpPr>
          <p:cNvPr id="21" name="TextBox 20">
            <a:extLst>
              <a:ext uri="{FF2B5EF4-FFF2-40B4-BE49-F238E27FC236}">
                <a16:creationId xmlns:a16="http://schemas.microsoft.com/office/drawing/2014/main" id="{E44E140C-405B-626B-FE6D-AC22DCA29C70}"/>
              </a:ext>
            </a:extLst>
          </p:cNvPr>
          <p:cNvSpPr txBox="1"/>
          <p:nvPr/>
        </p:nvSpPr>
        <p:spPr>
          <a:xfrm>
            <a:off x="1662546" y="4508139"/>
            <a:ext cx="5024132"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2. </a:t>
            </a:r>
            <a:r>
              <a:rPr lang="en-US" altLang="ko-KR" sz="1143" dirty="0"/>
              <a:t>AIW Token Value Support Mechanism/Logic/Structure (Solution-based)</a:t>
            </a:r>
            <a:endParaRPr lang="ko-KR" altLang="en-US" sz="1143" dirty="0"/>
          </a:p>
        </p:txBody>
      </p:sp>
      <p:grpSp>
        <p:nvGrpSpPr>
          <p:cNvPr id="25" name="그룹 24">
            <a:extLst>
              <a:ext uri="{FF2B5EF4-FFF2-40B4-BE49-F238E27FC236}">
                <a16:creationId xmlns:a16="http://schemas.microsoft.com/office/drawing/2014/main" id="{282B367D-E7E7-CA8A-22E3-494A577AAE82}"/>
              </a:ext>
            </a:extLst>
          </p:cNvPr>
          <p:cNvGrpSpPr/>
          <p:nvPr/>
        </p:nvGrpSpPr>
        <p:grpSpPr>
          <a:xfrm>
            <a:off x="1716335" y="6317641"/>
            <a:ext cx="4796242" cy="2328886"/>
            <a:chOff x="2402869" y="1792288"/>
            <a:chExt cx="6714739" cy="3260441"/>
          </a:xfrm>
        </p:grpSpPr>
        <p:sp>
          <p:nvSpPr>
            <p:cNvPr id="26" name="TextBox 25">
              <a:extLst>
                <a:ext uri="{FF2B5EF4-FFF2-40B4-BE49-F238E27FC236}">
                  <a16:creationId xmlns:a16="http://schemas.microsoft.com/office/drawing/2014/main" id="{D6732CC4-72C7-B27C-F896-EEC717D4EB89}"/>
                </a:ext>
              </a:extLst>
            </p:cNvPr>
            <p:cNvSpPr txBox="1"/>
            <p:nvPr/>
          </p:nvSpPr>
          <p:spPr>
            <a:xfrm>
              <a:off x="2402869" y="1792288"/>
              <a:ext cx="2060629" cy="283129"/>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[Traditional M&amp;A Players/Roles]</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nvGrpSpPr>
            <p:cNvPr id="28" name="그룹 27">
              <a:extLst>
                <a:ext uri="{FF2B5EF4-FFF2-40B4-BE49-F238E27FC236}">
                  <a16:creationId xmlns:a16="http://schemas.microsoft.com/office/drawing/2014/main" id="{C1B51008-376B-6164-F6EE-394E7360D506}"/>
                </a:ext>
              </a:extLst>
            </p:cNvPr>
            <p:cNvGrpSpPr/>
            <p:nvPr/>
          </p:nvGrpSpPr>
          <p:grpSpPr>
            <a:xfrm>
              <a:off x="2402869" y="2364730"/>
              <a:ext cx="6714739" cy="2687999"/>
              <a:chOff x="2402869" y="2064338"/>
              <a:chExt cx="6714739" cy="2687999"/>
            </a:xfrm>
          </p:grpSpPr>
          <p:sp>
            <p:nvSpPr>
              <p:cNvPr id="29" name="모서리가 둥근 직사각형 28">
                <a:extLst>
                  <a:ext uri="{FF2B5EF4-FFF2-40B4-BE49-F238E27FC236}">
                    <a16:creationId xmlns:a16="http://schemas.microsoft.com/office/drawing/2014/main" id="{463E9CF1-D5DC-6BB9-8E48-3D2C6EE245E2}"/>
                  </a:ext>
                </a:extLst>
              </p:cNvPr>
              <p:cNvSpPr/>
              <p:nvPr/>
            </p:nvSpPr>
            <p:spPr>
              <a:xfrm>
                <a:off x="7334394" y="3764874"/>
                <a:ext cx="1569894" cy="409266"/>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0" name="모서리가 둥근 직사각형 29">
                <a:extLst>
                  <a:ext uri="{FF2B5EF4-FFF2-40B4-BE49-F238E27FC236}">
                    <a16:creationId xmlns:a16="http://schemas.microsoft.com/office/drawing/2014/main" id="{C9DBCFC7-43C9-E552-73B2-2DED946A2F56}"/>
                  </a:ext>
                </a:extLst>
              </p:cNvPr>
              <p:cNvSpPr/>
              <p:nvPr/>
            </p:nvSpPr>
            <p:spPr>
              <a:xfrm>
                <a:off x="5335531" y="4256816"/>
                <a:ext cx="1569894"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1" name="모서리가 둥근 직사각형 30">
                <a:extLst>
                  <a:ext uri="{FF2B5EF4-FFF2-40B4-BE49-F238E27FC236}">
                    <a16:creationId xmlns:a16="http://schemas.microsoft.com/office/drawing/2014/main" id="{3F86BBE2-8EC4-F8E4-9C74-E3AB430335D0}"/>
                  </a:ext>
                </a:extLst>
              </p:cNvPr>
              <p:cNvSpPr/>
              <p:nvPr/>
            </p:nvSpPr>
            <p:spPr>
              <a:xfrm>
                <a:off x="2880359" y="3131249"/>
                <a:ext cx="1270035" cy="409266"/>
              </a:xfrm>
              <a:prstGeom prst="roundRect">
                <a:avLst>
                  <a:gd name="adj" fmla="val 50000"/>
                </a:avLst>
              </a:prstGeom>
              <a:solidFill>
                <a:schemeClr val="bg1"/>
              </a:solidFill>
              <a:ln>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2" name="모서리가 둥근 직사각형 31">
                <a:extLst>
                  <a:ext uri="{FF2B5EF4-FFF2-40B4-BE49-F238E27FC236}">
                    <a16:creationId xmlns:a16="http://schemas.microsoft.com/office/drawing/2014/main" id="{E6C8B6A9-4C0C-E34C-1726-ABB522A07BAD}"/>
                  </a:ext>
                </a:extLst>
              </p:cNvPr>
              <p:cNvSpPr/>
              <p:nvPr/>
            </p:nvSpPr>
            <p:spPr>
              <a:xfrm>
                <a:off x="4800600" y="3131249"/>
                <a:ext cx="1569894" cy="409266"/>
              </a:xfrm>
              <a:prstGeom prst="roundRect">
                <a:avLst>
                  <a:gd name="adj" fmla="val 50000"/>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33" name="그룹 32">
                <a:extLst>
                  <a:ext uri="{FF2B5EF4-FFF2-40B4-BE49-F238E27FC236}">
                    <a16:creationId xmlns:a16="http://schemas.microsoft.com/office/drawing/2014/main" id="{2D547069-450B-2196-6AF7-4A3DC309F314}"/>
                  </a:ext>
                </a:extLst>
              </p:cNvPr>
              <p:cNvGrpSpPr/>
              <p:nvPr/>
            </p:nvGrpSpPr>
            <p:grpSpPr>
              <a:xfrm>
                <a:off x="2402869" y="3739901"/>
                <a:ext cx="963128" cy="963128"/>
                <a:chOff x="3146408" y="3509068"/>
                <a:chExt cx="963128" cy="963128"/>
              </a:xfrm>
            </p:grpSpPr>
            <p:sp>
              <p:nvSpPr>
                <p:cNvPr id="59" name="타원 58">
                  <a:extLst>
                    <a:ext uri="{FF2B5EF4-FFF2-40B4-BE49-F238E27FC236}">
                      <a16:creationId xmlns:a16="http://schemas.microsoft.com/office/drawing/2014/main" id="{A3830972-57A5-DFA1-57AE-77AA686D5109}"/>
                    </a:ext>
                  </a:extLst>
                </p:cNvPr>
                <p:cNvSpPr/>
                <p:nvPr/>
              </p:nvSpPr>
              <p:spPr>
                <a:xfrm>
                  <a:off x="3146408" y="3509068"/>
                  <a:ext cx="963128" cy="963128"/>
                </a:xfrm>
                <a:prstGeom prst="ellipse">
                  <a:avLst/>
                </a:prstGeom>
                <a:solidFill>
                  <a:srgbClr val="404453"/>
                </a:solidFill>
                <a:ln w="12700">
                  <a:solidFill>
                    <a:srgbClr val="404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0" name="TextBox 59">
                  <a:extLst>
                    <a:ext uri="{FF2B5EF4-FFF2-40B4-BE49-F238E27FC236}">
                      <a16:creationId xmlns:a16="http://schemas.microsoft.com/office/drawing/2014/main" id="{8FDB5C98-458B-589D-89AC-920B5175487B}"/>
                    </a:ext>
                  </a:extLst>
                </p:cNvPr>
                <p:cNvSpPr txBox="1"/>
                <p:nvPr/>
              </p:nvSpPr>
              <p:spPr>
                <a:xfrm>
                  <a:off x="3232147" y="3859827"/>
                  <a:ext cx="791651" cy="298570"/>
                </a:xfrm>
                <a:prstGeom prst="rect">
                  <a:avLst/>
                </a:prstGeom>
                <a:noFill/>
              </p:spPr>
              <p:txBody>
                <a:bodyPr wrap="square" rtlCol="0">
                  <a:spAutoFit/>
                </a:bodyPr>
                <a:lstStyle>
                  <a:defPPr>
                    <a:defRPr lang="en-US"/>
                  </a:defPPr>
                  <a:lvl1pPr algn="ctr">
                    <a:spcBef>
                      <a:spcPts val="0"/>
                    </a:spcBef>
                    <a:defRPr sz="1100" b="1">
                      <a:effectLst/>
                      <a:latin typeface="Pretendard SemiBold" panose="02000503000000020004" pitchFamily="2" charset="-127"/>
                      <a:ea typeface="Pretendard SemiBold" panose="02000503000000020004" pitchFamily="2" charset="-127"/>
                      <a:cs typeface="Pretendard SemiBold" panose="02000503000000020004" pitchFamily="2" charset="-127"/>
                    </a:defRPr>
                  </a:lvl1pPr>
                </a:lstStyle>
                <a:p>
                  <a:r>
                    <a:rPr lang="en-US" altLang="ko-KR" sz="786" dirty="0">
                      <a:solidFill>
                        <a:schemeClr val="bg1"/>
                      </a:solidFill>
                    </a:rPr>
                    <a:t>User</a:t>
                  </a:r>
                  <a:endParaRPr lang="ko-KR" altLang="en-US" sz="786" dirty="0">
                    <a:solidFill>
                      <a:schemeClr val="bg1"/>
                    </a:solidFill>
                  </a:endParaRPr>
                </a:p>
              </p:txBody>
            </p:sp>
          </p:grpSp>
          <p:sp>
            <p:nvSpPr>
              <p:cNvPr id="34" name="TextBox 33">
                <a:extLst>
                  <a:ext uri="{FF2B5EF4-FFF2-40B4-BE49-F238E27FC236}">
                    <a16:creationId xmlns:a16="http://schemas.microsoft.com/office/drawing/2014/main" id="{2A7FD3C7-1B87-E135-1914-46DED86399FD}"/>
                  </a:ext>
                </a:extLst>
              </p:cNvPr>
              <p:cNvSpPr txBox="1"/>
              <p:nvPr/>
            </p:nvSpPr>
            <p:spPr>
              <a:xfrm>
                <a:off x="4059783" y="2064338"/>
                <a:ext cx="907742" cy="4062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AIW Token Vesting</a:t>
                </a:r>
                <a:endParaRPr lang="ko-KR" altLang="en-US" sz="643" dirty="0"/>
              </a:p>
            </p:txBody>
          </p:sp>
          <p:sp>
            <p:nvSpPr>
              <p:cNvPr id="35" name="모서리가 둥근 직사각형 34">
                <a:extLst>
                  <a:ext uri="{FF2B5EF4-FFF2-40B4-BE49-F238E27FC236}">
                    <a16:creationId xmlns:a16="http://schemas.microsoft.com/office/drawing/2014/main" id="{3C38CD10-74A0-1E06-4E72-E66164F18798}"/>
                  </a:ext>
                </a:extLst>
              </p:cNvPr>
              <p:cNvSpPr/>
              <p:nvPr/>
            </p:nvSpPr>
            <p:spPr>
              <a:xfrm>
                <a:off x="4800600" y="2305010"/>
                <a:ext cx="4103688" cy="396930"/>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6" name="모서리가 둥근 직사각형 35">
                <a:extLst>
                  <a:ext uri="{FF2B5EF4-FFF2-40B4-BE49-F238E27FC236}">
                    <a16:creationId xmlns:a16="http://schemas.microsoft.com/office/drawing/2014/main" id="{B5665699-5857-E3E6-0143-71E82E8FA7FD}"/>
                  </a:ext>
                </a:extLst>
              </p:cNvPr>
              <p:cNvSpPr/>
              <p:nvPr/>
            </p:nvSpPr>
            <p:spPr>
              <a:xfrm>
                <a:off x="2402869" y="2308363"/>
                <a:ext cx="1747526" cy="396930"/>
              </a:xfrm>
              <a:prstGeom prst="roundRect">
                <a:avLst>
                  <a:gd name="adj" fmla="val 50000"/>
                </a:avLst>
              </a:prstGeom>
              <a:solidFill>
                <a:srgbClr val="585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cxnSp>
            <p:nvCxnSpPr>
              <p:cNvPr id="37" name="직선 화살표 연결선 36">
                <a:extLst>
                  <a:ext uri="{FF2B5EF4-FFF2-40B4-BE49-F238E27FC236}">
                    <a16:creationId xmlns:a16="http://schemas.microsoft.com/office/drawing/2014/main" id="{4F569818-0DD9-0E17-B20D-CBDF59EE6F91}"/>
                  </a:ext>
                </a:extLst>
              </p:cNvPr>
              <p:cNvCxnSpPr>
                <a:cxnSpLocks/>
              </p:cNvCxnSpPr>
              <p:nvPr/>
            </p:nvCxnSpPr>
            <p:spPr>
              <a:xfrm flipV="1">
                <a:off x="8092471" y="2841362"/>
                <a:ext cx="0" cy="800522"/>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8" name="직선 화살표 연결선 37">
                <a:extLst>
                  <a:ext uri="{FF2B5EF4-FFF2-40B4-BE49-F238E27FC236}">
                    <a16:creationId xmlns:a16="http://schemas.microsoft.com/office/drawing/2014/main" id="{5B6CEDE0-7C51-1579-7EDC-493183CBD19B}"/>
                  </a:ext>
                </a:extLst>
              </p:cNvPr>
              <p:cNvCxnSpPr>
                <a:cxnSpLocks/>
              </p:cNvCxnSpPr>
              <p:nvPr/>
            </p:nvCxnSpPr>
            <p:spPr>
              <a:xfrm>
                <a:off x="6698011" y="2841362"/>
                <a:ext cx="0" cy="1284868"/>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9" name="직선 화살표 연결선 38">
                <a:extLst>
                  <a:ext uri="{FF2B5EF4-FFF2-40B4-BE49-F238E27FC236}">
                    <a16:creationId xmlns:a16="http://schemas.microsoft.com/office/drawing/2014/main" id="{F936A5FB-F096-05B0-70C7-7B2CAAA01BBC}"/>
                  </a:ext>
                </a:extLst>
              </p:cNvPr>
              <p:cNvCxnSpPr>
                <a:cxnSpLocks/>
              </p:cNvCxnSpPr>
              <p:nvPr/>
            </p:nvCxnSpPr>
            <p:spPr>
              <a:xfrm>
                <a:off x="5612417" y="3641884"/>
                <a:ext cx="0" cy="484346"/>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0" name="직선 화살표 연결선 39">
                <a:extLst>
                  <a:ext uri="{FF2B5EF4-FFF2-40B4-BE49-F238E27FC236}">
                    <a16:creationId xmlns:a16="http://schemas.microsoft.com/office/drawing/2014/main" id="{84D46478-C998-FFC9-ABBC-79ECEDBFEEC9}"/>
                  </a:ext>
                </a:extLst>
              </p:cNvPr>
              <p:cNvCxnSpPr>
                <a:cxnSpLocks/>
              </p:cNvCxnSpPr>
              <p:nvPr/>
            </p:nvCxnSpPr>
            <p:spPr>
              <a:xfrm flipV="1">
                <a:off x="5612417" y="2841362"/>
                <a:ext cx="0" cy="199018"/>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1" name="직선 화살표 연결선 40">
                <a:extLst>
                  <a:ext uri="{FF2B5EF4-FFF2-40B4-BE49-F238E27FC236}">
                    <a16:creationId xmlns:a16="http://schemas.microsoft.com/office/drawing/2014/main" id="{577FCA10-2213-924F-5138-860F05D2B150}"/>
                  </a:ext>
                </a:extLst>
              </p:cNvPr>
              <p:cNvCxnSpPr>
                <a:cxnSpLocks/>
              </p:cNvCxnSpPr>
              <p:nvPr/>
            </p:nvCxnSpPr>
            <p:spPr>
              <a:xfrm>
                <a:off x="4239181" y="3334887"/>
                <a:ext cx="472632"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2" name="직선 화살표 연결선 41">
                <a:extLst>
                  <a:ext uri="{FF2B5EF4-FFF2-40B4-BE49-F238E27FC236}">
                    <a16:creationId xmlns:a16="http://schemas.microsoft.com/office/drawing/2014/main" id="{AFDA782A-92A1-86FC-9577-771E9317D15F}"/>
                  </a:ext>
                </a:extLst>
              </p:cNvPr>
              <p:cNvCxnSpPr>
                <a:cxnSpLocks/>
              </p:cNvCxnSpPr>
              <p:nvPr/>
            </p:nvCxnSpPr>
            <p:spPr>
              <a:xfrm flipH="1">
                <a:off x="4218997" y="2502563"/>
                <a:ext cx="513001"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3" name="직선 화살표 연결선 42">
                <a:extLst>
                  <a:ext uri="{FF2B5EF4-FFF2-40B4-BE49-F238E27FC236}">
                    <a16:creationId xmlns:a16="http://schemas.microsoft.com/office/drawing/2014/main" id="{424065C5-5408-D503-059E-60154FE89130}"/>
                  </a:ext>
                </a:extLst>
              </p:cNvPr>
              <p:cNvCxnSpPr>
                <a:cxnSpLocks/>
              </p:cNvCxnSpPr>
              <p:nvPr/>
            </p:nvCxnSpPr>
            <p:spPr>
              <a:xfrm flipH="1">
                <a:off x="3434290" y="4462246"/>
                <a:ext cx="1674633" cy="0"/>
              </a:xfrm>
              <a:prstGeom prst="straightConnector1">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4" name="꺾인 연결선[E] 43">
                <a:extLst>
                  <a:ext uri="{FF2B5EF4-FFF2-40B4-BE49-F238E27FC236}">
                    <a16:creationId xmlns:a16="http://schemas.microsoft.com/office/drawing/2014/main" id="{2DF2F81C-7778-4761-6E3C-95A8078AA0BD}"/>
                  </a:ext>
                </a:extLst>
              </p:cNvPr>
              <p:cNvCxnSpPr>
                <a:cxnSpLocks/>
              </p:cNvCxnSpPr>
              <p:nvPr/>
            </p:nvCxnSpPr>
            <p:spPr>
              <a:xfrm flipV="1">
                <a:off x="3497172" y="3657600"/>
                <a:ext cx="1549281" cy="563864"/>
              </a:xfrm>
              <a:prstGeom prst="bentConnector3">
                <a:avLst>
                  <a:gd name="adj1" fmla="val 100669"/>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2C19FB5F-F073-76FF-255A-E843750799C4}"/>
                  </a:ext>
                </a:extLst>
              </p:cNvPr>
              <p:cNvSpPr txBox="1"/>
              <p:nvPr/>
            </p:nvSpPr>
            <p:spPr>
              <a:xfrm>
                <a:off x="3128583" y="3204082"/>
                <a:ext cx="773588"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latin typeface="Pretendard SemiBold" panose="02000503000000020004" pitchFamily="2" charset="-127"/>
                    <a:ea typeface="Pretendard SemiBold" panose="02000503000000020004" pitchFamily="2" charset="-127"/>
                    <a:cs typeface="Pretendard SemiBold" panose="02000503000000020004" pitchFamily="2" charset="-127"/>
                  </a:rPr>
                  <a:t>DAO</a:t>
                </a:r>
                <a:endParaRPr lang="ko-KR" altLang="en-US" sz="786" b="1" dirty="0">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46" name="TextBox 45">
                <a:extLst>
                  <a:ext uri="{FF2B5EF4-FFF2-40B4-BE49-F238E27FC236}">
                    <a16:creationId xmlns:a16="http://schemas.microsoft.com/office/drawing/2014/main" id="{48E25E4C-875E-59ED-9100-C436381D772C}"/>
                  </a:ext>
                </a:extLst>
              </p:cNvPr>
              <p:cNvSpPr txBox="1"/>
              <p:nvPr/>
            </p:nvSpPr>
            <p:spPr>
              <a:xfrm>
                <a:off x="4800600" y="3204082"/>
                <a:ext cx="1619593"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ICO Round for M&amp;A</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47" name="TextBox 46">
                <a:extLst>
                  <a:ext uri="{FF2B5EF4-FFF2-40B4-BE49-F238E27FC236}">
                    <a16:creationId xmlns:a16="http://schemas.microsoft.com/office/drawing/2014/main" id="{1DCE2214-580B-1605-7132-83EE8C415800}"/>
                  </a:ext>
                </a:extLst>
              </p:cNvPr>
              <p:cNvSpPr txBox="1"/>
              <p:nvPr/>
            </p:nvSpPr>
            <p:spPr>
              <a:xfrm>
                <a:off x="5310682" y="4331441"/>
                <a:ext cx="1619593"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Company B</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48" name="TextBox 47">
                <a:extLst>
                  <a:ext uri="{FF2B5EF4-FFF2-40B4-BE49-F238E27FC236}">
                    <a16:creationId xmlns:a16="http://schemas.microsoft.com/office/drawing/2014/main" id="{B556A33C-C1FC-F637-9B46-CB77C7DF7B3C}"/>
                  </a:ext>
                </a:extLst>
              </p:cNvPr>
              <p:cNvSpPr txBox="1"/>
              <p:nvPr/>
            </p:nvSpPr>
            <p:spPr>
              <a:xfrm>
                <a:off x="7526837" y="3838702"/>
                <a:ext cx="1185008"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MARKET</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49" name="TextBox 48">
                <a:extLst>
                  <a:ext uri="{FF2B5EF4-FFF2-40B4-BE49-F238E27FC236}">
                    <a16:creationId xmlns:a16="http://schemas.microsoft.com/office/drawing/2014/main" id="{904C6B4C-0FEE-B6C7-546A-9A8CEAFD2258}"/>
                  </a:ext>
                </a:extLst>
              </p:cNvPr>
              <p:cNvSpPr txBox="1"/>
              <p:nvPr/>
            </p:nvSpPr>
            <p:spPr>
              <a:xfrm>
                <a:off x="6133945" y="2371758"/>
                <a:ext cx="1436999"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Foundation Pool</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50" name="TextBox 49">
                <a:extLst>
                  <a:ext uri="{FF2B5EF4-FFF2-40B4-BE49-F238E27FC236}">
                    <a16:creationId xmlns:a16="http://schemas.microsoft.com/office/drawing/2014/main" id="{BC800DAA-8546-0098-6F7A-AC019FAF4659}"/>
                  </a:ext>
                </a:extLst>
              </p:cNvPr>
              <p:cNvSpPr txBox="1"/>
              <p:nvPr/>
            </p:nvSpPr>
            <p:spPr>
              <a:xfrm>
                <a:off x="2402869" y="2371758"/>
                <a:ext cx="1747526" cy="29857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rPr>
                  <a:t>Distribution Delay</a:t>
                </a:r>
                <a:endParaRPr lang="ko-KR" altLang="en-US" sz="786" b="1" dirty="0">
                  <a:solidFill>
                    <a:schemeClr val="bg1"/>
                  </a:solidFill>
                  <a:latin typeface="Pretendard SemiBold" panose="02000503000000020004" pitchFamily="2" charset="-127"/>
                  <a:ea typeface="Pretendard SemiBold" panose="02000503000000020004" pitchFamily="2" charset="-127"/>
                  <a:cs typeface="Pretendard SemiBold" panose="02000503000000020004" pitchFamily="2" charset="-127"/>
                </a:endParaRPr>
              </a:p>
            </p:txBody>
          </p:sp>
          <p:sp>
            <p:nvSpPr>
              <p:cNvPr id="51" name="TextBox 50">
                <a:extLst>
                  <a:ext uri="{FF2B5EF4-FFF2-40B4-BE49-F238E27FC236}">
                    <a16:creationId xmlns:a16="http://schemas.microsoft.com/office/drawing/2014/main" id="{8C4D11F7-119C-2261-A1E8-A5FCAB68BC3A}"/>
                  </a:ext>
                </a:extLst>
              </p:cNvPr>
              <p:cNvSpPr txBox="1"/>
              <p:nvPr/>
            </p:nvSpPr>
            <p:spPr>
              <a:xfrm>
                <a:off x="4107373" y="2901103"/>
                <a:ext cx="736247"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M&amp;A Round Initiation</a:t>
                </a:r>
                <a:endParaRPr lang="ko-KR" altLang="en-US" sz="643" dirty="0"/>
              </a:p>
            </p:txBody>
          </p:sp>
          <p:sp>
            <p:nvSpPr>
              <p:cNvPr id="52" name="TextBox 51">
                <a:extLst>
                  <a:ext uri="{FF2B5EF4-FFF2-40B4-BE49-F238E27FC236}">
                    <a16:creationId xmlns:a16="http://schemas.microsoft.com/office/drawing/2014/main" id="{AD2BFECA-5422-C472-2EC5-5991BA91B1E3}"/>
                  </a:ext>
                </a:extLst>
              </p:cNvPr>
              <p:cNvSpPr txBox="1"/>
              <p:nvPr/>
            </p:nvSpPr>
            <p:spPr>
              <a:xfrm>
                <a:off x="5563415" y="2736512"/>
                <a:ext cx="874731" cy="4062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Execution Request</a:t>
                </a:r>
                <a:endParaRPr lang="ko-KR" altLang="en-US" sz="643" dirty="0"/>
              </a:p>
            </p:txBody>
          </p:sp>
          <p:sp>
            <p:nvSpPr>
              <p:cNvPr id="53" name="TextBox 52">
                <a:extLst>
                  <a:ext uri="{FF2B5EF4-FFF2-40B4-BE49-F238E27FC236}">
                    <a16:creationId xmlns:a16="http://schemas.microsoft.com/office/drawing/2014/main" id="{390E12C2-F141-82AE-2695-AA5F2F3E5907}"/>
                  </a:ext>
                </a:extLst>
              </p:cNvPr>
              <p:cNvSpPr txBox="1"/>
              <p:nvPr/>
            </p:nvSpPr>
            <p:spPr>
              <a:xfrm>
                <a:off x="6703925" y="2803309"/>
                <a:ext cx="867017" cy="406291"/>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Fiat Fund Execution</a:t>
                </a:r>
                <a:endParaRPr lang="ko-KR" altLang="en-US" sz="643" dirty="0"/>
              </a:p>
            </p:txBody>
          </p:sp>
          <p:sp>
            <p:nvSpPr>
              <p:cNvPr id="54" name="TextBox 53">
                <a:extLst>
                  <a:ext uri="{FF2B5EF4-FFF2-40B4-BE49-F238E27FC236}">
                    <a16:creationId xmlns:a16="http://schemas.microsoft.com/office/drawing/2014/main" id="{F5A86479-9E32-8048-460F-AA5451EB3B3C}"/>
                  </a:ext>
                </a:extLst>
              </p:cNvPr>
              <p:cNvSpPr txBox="1"/>
              <p:nvPr/>
            </p:nvSpPr>
            <p:spPr>
              <a:xfrm>
                <a:off x="8118656" y="2803309"/>
                <a:ext cx="998952" cy="4062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spcBef>
                    <a:spcPts val="0"/>
                  </a:spcBef>
                </a:pPr>
                <a:r>
                  <a:rPr lang="en-US" altLang="ko-KR" sz="643" dirty="0"/>
                  <a:t>Fund Pool Reallocation</a:t>
                </a:r>
                <a:endParaRPr lang="ko-KR" altLang="en-US" sz="643" dirty="0"/>
              </a:p>
            </p:txBody>
          </p:sp>
          <p:cxnSp>
            <p:nvCxnSpPr>
              <p:cNvPr id="55" name="꺾인 연결선[E] 54">
                <a:extLst>
                  <a:ext uri="{FF2B5EF4-FFF2-40B4-BE49-F238E27FC236}">
                    <a16:creationId xmlns:a16="http://schemas.microsoft.com/office/drawing/2014/main" id="{CE8CEDD4-1396-0392-D79A-69374CB69115}"/>
                  </a:ext>
                </a:extLst>
              </p:cNvPr>
              <p:cNvCxnSpPr>
                <a:cxnSpLocks/>
              </p:cNvCxnSpPr>
              <p:nvPr/>
            </p:nvCxnSpPr>
            <p:spPr>
              <a:xfrm flipV="1">
                <a:off x="7132033" y="4270075"/>
                <a:ext cx="735258" cy="238048"/>
              </a:xfrm>
              <a:prstGeom prst="bentConnector3">
                <a:avLst>
                  <a:gd name="adj1" fmla="val 100450"/>
                </a:avLst>
              </a:prstGeom>
              <a:ln w="12700">
                <a:solidFill>
                  <a:srgbClr val="40445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561962A-2590-DED5-A03D-69E71C75F3FA}"/>
                  </a:ext>
                </a:extLst>
              </p:cNvPr>
              <p:cNvSpPr txBox="1"/>
              <p:nvPr/>
            </p:nvSpPr>
            <p:spPr>
              <a:xfrm>
                <a:off x="7980808" y="4207534"/>
                <a:ext cx="998952" cy="544803"/>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spcBef>
                    <a:spcPts val="0"/>
                  </a:spcBef>
                </a:pPr>
                <a:r>
                  <a:rPr lang="en-US" altLang="ko-KR" sz="643" dirty="0"/>
                  <a:t>Market Cap Surplus AIW Token Buyback/Burn</a:t>
                </a:r>
              </a:p>
            </p:txBody>
          </p:sp>
          <p:sp>
            <p:nvSpPr>
              <p:cNvPr id="57" name="TextBox 56">
                <a:extLst>
                  <a:ext uri="{FF2B5EF4-FFF2-40B4-BE49-F238E27FC236}">
                    <a16:creationId xmlns:a16="http://schemas.microsoft.com/office/drawing/2014/main" id="{F7662737-974D-A234-10F7-5855C28F9C5D}"/>
                  </a:ext>
                </a:extLst>
              </p:cNvPr>
              <p:cNvSpPr txBox="1"/>
              <p:nvPr/>
            </p:nvSpPr>
            <p:spPr>
              <a:xfrm>
                <a:off x="3772171" y="3969020"/>
                <a:ext cx="1071451" cy="26777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Funding / ICO</a:t>
                </a:r>
                <a:endParaRPr lang="ko-KR" altLang="en-US" sz="643" dirty="0"/>
              </a:p>
            </p:txBody>
          </p:sp>
          <p:sp>
            <p:nvSpPr>
              <p:cNvPr id="58" name="TextBox 57">
                <a:extLst>
                  <a:ext uri="{FF2B5EF4-FFF2-40B4-BE49-F238E27FC236}">
                    <a16:creationId xmlns:a16="http://schemas.microsoft.com/office/drawing/2014/main" id="{F0B79E15-A4CF-455D-8420-FAB23DEE7B00}"/>
                  </a:ext>
                </a:extLst>
              </p:cNvPr>
              <p:cNvSpPr txBox="1"/>
              <p:nvPr/>
            </p:nvSpPr>
            <p:spPr>
              <a:xfrm>
                <a:off x="3647608" y="4484532"/>
                <a:ext cx="1196014" cy="267779"/>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43" dirty="0"/>
                  <a:t>B Token Distribution</a:t>
                </a:r>
                <a:endParaRPr lang="ko-KR" altLang="en-US" sz="643" dirty="0"/>
              </a:p>
            </p:txBody>
          </p:sp>
        </p:grpSp>
      </p:grpSp>
      <p:grpSp>
        <p:nvGrpSpPr>
          <p:cNvPr id="15" name="그룹 14">
            <a:extLst>
              <a:ext uri="{FF2B5EF4-FFF2-40B4-BE49-F238E27FC236}">
                <a16:creationId xmlns:a16="http://schemas.microsoft.com/office/drawing/2014/main" id="{7105386B-1765-F49E-69C9-9CF40E32DE9A}"/>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93555AE-78E2-7B94-F5D8-89DEC01D95FC}"/>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3" name="그림 22" descr="그래픽, 폰트, 스크린샷, 그래픽 디자인이(가) 표시된 사진&#10;&#10;자동 생성된 설명">
              <a:extLst>
                <a:ext uri="{FF2B5EF4-FFF2-40B4-BE49-F238E27FC236}">
                  <a16:creationId xmlns:a16="http://schemas.microsoft.com/office/drawing/2014/main" id="{5B5F52B2-130E-2622-14DC-42AEA936DC1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EBD049F8-C3B0-F4B4-0B5F-853CFA6045EA}"/>
              </a:ext>
            </a:extLst>
          </p:cNvPr>
          <p:cNvGrpSpPr/>
          <p:nvPr/>
        </p:nvGrpSpPr>
        <p:grpSpPr>
          <a:xfrm>
            <a:off x="437672" y="1661206"/>
            <a:ext cx="1103187" cy="409445"/>
            <a:chOff x="612741" y="1259091"/>
            <a:chExt cx="1544461" cy="573223"/>
          </a:xfrm>
        </p:grpSpPr>
        <p:sp>
          <p:nvSpPr>
            <p:cNvPr id="10" name="TextBox 9">
              <a:extLst>
                <a:ext uri="{FF2B5EF4-FFF2-40B4-BE49-F238E27FC236}">
                  <a16:creationId xmlns:a16="http://schemas.microsoft.com/office/drawing/2014/main" id="{F394CD9D-62D4-6834-221B-4B214EA5A8B3}"/>
                </a:ext>
              </a:extLst>
            </p:cNvPr>
            <p:cNvSpPr txBox="1"/>
            <p:nvPr/>
          </p:nvSpPr>
          <p:spPr>
            <a:xfrm>
              <a:off x="614665" y="1495772"/>
              <a:ext cx="1508554"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Token Economy</a:t>
              </a:r>
              <a:endParaRPr lang="en" altLang="ko-KR" sz="962" dirty="0">
                <a:solidFill>
                  <a:srgbClr val="404453"/>
                </a:solidFill>
              </a:endParaRPr>
            </a:p>
          </p:txBody>
        </p:sp>
        <p:sp>
          <p:nvSpPr>
            <p:cNvPr id="12" name="TextBox 11">
              <a:extLst>
                <a:ext uri="{FF2B5EF4-FFF2-40B4-BE49-F238E27FC236}">
                  <a16:creationId xmlns:a16="http://schemas.microsoft.com/office/drawing/2014/main" id="{165C4EA4-7351-9B74-CDC3-59318C098DCF}"/>
                </a:ext>
              </a:extLst>
            </p:cNvPr>
            <p:cNvSpPr txBox="1"/>
            <p:nvPr/>
          </p:nvSpPr>
          <p:spPr>
            <a:xfrm>
              <a:off x="612741" y="1259091"/>
              <a:ext cx="1544461"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05</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Token Economy</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164480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18</a:t>
            </a:fld>
            <a:endParaRPr kumimoji="1" lang="ko-KR" altLang="en-US"/>
          </a:p>
        </p:txBody>
      </p:sp>
      <p:sp>
        <p:nvSpPr>
          <p:cNvPr id="17" name="TextBox 16">
            <a:extLst>
              <a:ext uri="{FF2B5EF4-FFF2-40B4-BE49-F238E27FC236}">
                <a16:creationId xmlns:a16="http://schemas.microsoft.com/office/drawing/2014/main" id="{8513B51E-FFDC-72D7-2504-0D85FA7B44AA}"/>
              </a:ext>
            </a:extLst>
          </p:cNvPr>
          <p:cNvSpPr txBox="1"/>
          <p:nvPr/>
        </p:nvSpPr>
        <p:spPr>
          <a:xfrm>
            <a:off x="1662546" y="1661206"/>
            <a:ext cx="4756409" cy="218200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Since M&amp;A operates under traditional legal and financial frameworks, fiat capital must be secured for execution. When an M&amp;A ICO is conducted using AIW tokens, a vesting and distribution delay period is required to regulate market supply. This period serves as a buffer model to stabilize AIW token prices while ensuring a steady supply of fiat capital for ongoing M&amp;A transactions. The duration of this period is determined by DAO governance. Furthermore, once an acquisition is completed and new B tokens are issued, any excess value from the acquired company is used for AIW token buyback and burning. This ensures long-term price stability of AIW tokens while preventing excessive inflation of newly issued M&amp;A tokens.</a:t>
            </a:r>
          </a:p>
          <a:p>
            <a:r>
              <a:rPr lang="en-US" altLang="ko-KR" sz="929" dirty="0"/>
              <a:t>Another key factor supporting AIW token value is its expanding membership benefits following M&amp;A transactions. As AI-RICCO continues acquiring companies, AIW token utility will increase based on the acquired companies' offerings, further reinforcing its ecosystem.</a:t>
            </a:r>
            <a:endParaRPr lang="ko-KR" altLang="en-US" sz="929" dirty="0"/>
          </a:p>
        </p:txBody>
      </p:sp>
      <p:graphicFrame>
        <p:nvGraphicFramePr>
          <p:cNvPr id="21" name="표 20">
            <a:extLst>
              <a:ext uri="{FF2B5EF4-FFF2-40B4-BE49-F238E27FC236}">
                <a16:creationId xmlns:a16="http://schemas.microsoft.com/office/drawing/2014/main" id="{EEFD2E51-4BE1-69A3-3CAC-3E3CD17B29D1}"/>
              </a:ext>
            </a:extLst>
          </p:cNvPr>
          <p:cNvGraphicFramePr>
            <a:graphicFrameLocks noGrp="1"/>
          </p:cNvGraphicFramePr>
          <p:nvPr>
            <p:extLst>
              <p:ext uri="{D42A27DB-BD31-4B8C-83A1-F6EECF244321}">
                <p14:modId xmlns:p14="http://schemas.microsoft.com/office/powerpoint/2010/main" val="1234102588"/>
              </p:ext>
            </p:extLst>
          </p:nvPr>
        </p:nvGraphicFramePr>
        <p:xfrm>
          <a:off x="1716336" y="4410319"/>
          <a:ext cx="4635507" cy="1593350"/>
        </p:xfrm>
        <a:graphic>
          <a:graphicData uri="http://schemas.openxmlformats.org/drawingml/2006/table">
            <a:tbl>
              <a:tblPr firstRow="1" bandRow="1">
                <a:tableStyleId>{5C22544A-7EE6-4342-B048-85BDC9FD1C3A}</a:tableStyleId>
              </a:tblPr>
              <a:tblGrid>
                <a:gridCol w="798641">
                  <a:extLst>
                    <a:ext uri="{9D8B030D-6E8A-4147-A177-3AD203B41FA5}">
                      <a16:colId xmlns:a16="http://schemas.microsoft.com/office/drawing/2014/main" val="576745059"/>
                    </a:ext>
                  </a:extLst>
                </a:gridCol>
                <a:gridCol w="1918433">
                  <a:extLst>
                    <a:ext uri="{9D8B030D-6E8A-4147-A177-3AD203B41FA5}">
                      <a16:colId xmlns:a16="http://schemas.microsoft.com/office/drawing/2014/main" val="4294604584"/>
                    </a:ext>
                  </a:extLst>
                </a:gridCol>
                <a:gridCol w="1918433">
                  <a:extLst>
                    <a:ext uri="{9D8B030D-6E8A-4147-A177-3AD203B41FA5}">
                      <a16:colId xmlns:a16="http://schemas.microsoft.com/office/drawing/2014/main" val="3659020609"/>
                    </a:ext>
                  </a:extLst>
                </a:gridCol>
              </a:tblGrid>
              <a:tr h="304694">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Level</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R w="3175" cap="flat" cmpd="sng" algn="ctr">
                      <a:solidFill>
                        <a:srgbClr val="368DDF"/>
                      </a:solidFill>
                      <a:prstDash val="solid"/>
                      <a:round/>
                      <a:headEnd type="none" w="med" len="med"/>
                      <a:tailEnd type="none" w="med" len="med"/>
                    </a:lnR>
                    <a:lnT w="12700"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solidFill>
                  </a:tcPr>
                </a:tc>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Participation Scope</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R w="3175" cap="flat" cmpd="sng" algn="ctr">
                      <a:solidFill>
                        <a:srgbClr val="368DDF"/>
                      </a:solidFill>
                      <a:prstDash val="solid"/>
                      <a:round/>
                      <a:headEnd type="none" w="med" len="med"/>
                      <a:tailEnd type="none" w="med" len="med"/>
                    </a:lnR>
                    <a:lnT w="12700"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solidFill>
                  </a:tcPr>
                </a:tc>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Requirement</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T w="12700"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solidFill>
                  </a:tcPr>
                </a:tc>
                <a:extLst>
                  <a:ext uri="{0D108BD9-81ED-4DB2-BD59-A6C34878D82A}">
                    <a16:rowId xmlns:a16="http://schemas.microsoft.com/office/drawing/2014/main" val="3827440925"/>
                  </a:ext>
                </a:extLst>
              </a:tr>
              <a:tr h="304694">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1 Level</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alpha val="20000"/>
                      </a:srgbClr>
                    </a:solid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Research Agency, M&amp;A Pool Participation</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1+ AIW Token</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extLst>
                  <a:ext uri="{0D108BD9-81ED-4DB2-BD59-A6C34878D82A}">
                    <a16:rowId xmlns:a16="http://schemas.microsoft.com/office/drawing/2014/main" val="609661716"/>
                  </a:ext>
                </a:extLst>
              </a:tr>
              <a:tr h="304694">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2 Level</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alpha val="20000"/>
                      </a:srgbClr>
                    </a:solid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Target Company Research Agency Initiation</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100+ AIW Tokens</a:t>
                      </a:r>
                    </a:p>
                  </a:txBody>
                  <a:tcPr marL="65314" marR="65314" marT="32657" marB="32657" anchor="ctr">
                    <a:lnL w="3175" cap="flat" cmpd="sng" algn="ctr">
                      <a:solidFill>
                        <a:srgbClr val="368DDF"/>
                      </a:solidFill>
                      <a:prstDash val="solid"/>
                      <a:round/>
                      <a:headEnd type="none" w="med" len="med"/>
                      <a:tailEnd type="none" w="med" len="med"/>
                    </a:lnL>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extLst>
                  <a:ext uri="{0D108BD9-81ED-4DB2-BD59-A6C34878D82A}">
                    <a16:rowId xmlns:a16="http://schemas.microsoft.com/office/drawing/2014/main" val="4256728564"/>
                  </a:ext>
                </a:extLst>
              </a:tr>
              <a:tr h="304694">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3 Level</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solidFill>
                      <a:srgbClr val="368DDF">
                        <a:alpha val="20000"/>
                      </a:srgbClr>
                    </a:solid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M&amp;A Pool Creation</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100,000+ AIW Tokens</a:t>
                      </a:r>
                    </a:p>
                  </a:txBody>
                  <a:tcPr marL="65314" marR="65314" marT="32657" marB="32657" anchor="ctr">
                    <a:lnL w="3175" cap="flat" cmpd="sng" algn="ctr">
                      <a:solidFill>
                        <a:srgbClr val="368DDF"/>
                      </a:solidFill>
                      <a:prstDash val="solid"/>
                      <a:round/>
                      <a:headEnd type="none" w="med" len="med"/>
                      <a:tailEnd type="none" w="med" len="med"/>
                    </a:lnL>
                    <a:lnT w="3175" cap="flat" cmpd="sng" algn="ctr">
                      <a:solidFill>
                        <a:srgbClr val="368DDF"/>
                      </a:solidFill>
                      <a:prstDash val="solid"/>
                      <a:round/>
                      <a:headEnd type="none" w="med" len="med"/>
                      <a:tailEnd type="none" w="med" len="med"/>
                    </a:lnT>
                    <a:lnB w="3175" cap="flat" cmpd="sng" algn="ctr">
                      <a:solidFill>
                        <a:srgbClr val="368DDF"/>
                      </a:solidFill>
                      <a:prstDash val="solid"/>
                      <a:round/>
                      <a:headEnd type="none" w="med" len="med"/>
                      <a:tailEnd type="none" w="med" len="med"/>
                    </a:lnB>
                    <a:noFill/>
                  </a:tcPr>
                </a:tc>
                <a:extLst>
                  <a:ext uri="{0D108BD9-81ED-4DB2-BD59-A6C34878D82A}">
                    <a16:rowId xmlns:a16="http://schemas.microsoft.com/office/drawing/2014/main" val="2127622870"/>
                  </a:ext>
                </a:extLst>
              </a:tr>
              <a:tr h="304694">
                <a:tc>
                  <a:txBody>
                    <a:bodyPr/>
                    <a:lstStyle/>
                    <a:p>
                      <a:pPr algn="ctr" latinLnBrk="1"/>
                      <a:r>
                        <a:rPr lang="en-US" altLang="ko-KR" sz="900" b="1" i="0" dirty="0">
                          <a:latin typeface="Pretendard SemiBold" panose="02000503000000020004" pitchFamily="2" charset="-127"/>
                          <a:ea typeface="Pretendard SemiBold" panose="02000503000000020004" pitchFamily="2" charset="-127"/>
                          <a:cs typeface="Pretendard SemiBold" panose="02000503000000020004" pitchFamily="2" charset="-127"/>
                        </a:rPr>
                        <a:t>4 Level</a:t>
                      </a:r>
                      <a:endParaRPr lang="ko-KR" altLang="en-US" sz="900" b="1" i="0" dirty="0">
                        <a:latin typeface="Pretendard SemiBold" panose="02000503000000020004" pitchFamily="2" charset="-127"/>
                        <a:ea typeface="Pretendard SemiBold" panose="02000503000000020004" pitchFamily="2" charset="-127"/>
                        <a:cs typeface="Pretendard SemiBold" panose="02000503000000020004" pitchFamily="2" charset="-127"/>
                      </a:endParaRPr>
                    </a:p>
                  </a:txBody>
                  <a:tcPr marL="65314" marR="65314" marT="32657" marB="32657" anchor="ctr">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12700" cap="flat" cmpd="sng" algn="ctr">
                      <a:solidFill>
                        <a:srgbClr val="368DDF"/>
                      </a:solidFill>
                      <a:prstDash val="solid"/>
                      <a:round/>
                      <a:headEnd type="none" w="med" len="med"/>
                      <a:tailEnd type="none" w="med" len="med"/>
                    </a:lnB>
                    <a:solidFill>
                      <a:srgbClr val="368DDF">
                        <a:alpha val="20000"/>
                      </a:srgbClr>
                    </a:solid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Platform Fee Policy</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R w="3175" cap="flat" cmpd="sng" algn="ctr">
                      <a:solidFill>
                        <a:srgbClr val="368DDF"/>
                      </a:solidFill>
                      <a:prstDash val="solid"/>
                      <a:round/>
                      <a:headEnd type="none" w="med" len="med"/>
                      <a:tailEnd type="none" w="med" len="med"/>
                    </a:lnR>
                    <a:lnT w="3175" cap="flat" cmpd="sng" algn="ctr">
                      <a:solidFill>
                        <a:srgbClr val="368DDF"/>
                      </a:solidFill>
                      <a:prstDash val="solid"/>
                      <a:round/>
                      <a:headEnd type="none" w="med" len="med"/>
                      <a:tailEnd type="none" w="med" len="med"/>
                    </a:lnT>
                    <a:lnB w="12700" cap="flat" cmpd="sng" algn="ctr">
                      <a:solidFill>
                        <a:srgbClr val="368DDF"/>
                      </a:solidFill>
                      <a:prstDash val="solid"/>
                      <a:round/>
                      <a:headEnd type="none" w="med" len="med"/>
                      <a:tailEnd type="none" w="med" len="med"/>
                    </a:lnB>
                    <a:noFill/>
                  </a:tcPr>
                </a:tc>
                <a:tc>
                  <a:txBody>
                    <a:bodyPr/>
                    <a:lstStyle/>
                    <a:p>
                      <a:pPr algn="ctr" latinLnBrk="1"/>
                      <a:r>
                        <a:rPr lang="en-US" altLang="ko-KR" sz="900" b="0" i="0" dirty="0">
                          <a:latin typeface="Pretendard" panose="02000503000000020004" pitchFamily="2" charset="-127"/>
                          <a:ea typeface="Pretendard" panose="02000503000000020004" pitchFamily="2" charset="-127"/>
                          <a:cs typeface="Pretendard" panose="02000503000000020004" pitchFamily="2" charset="-127"/>
                        </a:rPr>
                        <a:t>10,000,000+ AIW Tokens</a:t>
                      </a:r>
                      <a:endParaRPr lang="ko-KR" altLang="en-US" sz="900" b="0" i="0" dirty="0">
                        <a:latin typeface="Pretendard" panose="02000503000000020004" pitchFamily="2" charset="-127"/>
                        <a:ea typeface="Pretendard" panose="02000503000000020004" pitchFamily="2" charset="-127"/>
                        <a:cs typeface="Pretendard" panose="02000503000000020004" pitchFamily="2" charset="-127"/>
                      </a:endParaRPr>
                    </a:p>
                  </a:txBody>
                  <a:tcPr marL="65314" marR="65314" marT="32657" marB="32657" anchor="ctr">
                    <a:lnL w="3175" cap="flat" cmpd="sng" algn="ctr">
                      <a:solidFill>
                        <a:srgbClr val="368DDF"/>
                      </a:solidFill>
                      <a:prstDash val="solid"/>
                      <a:round/>
                      <a:headEnd type="none" w="med" len="med"/>
                      <a:tailEnd type="none" w="med" len="med"/>
                    </a:lnL>
                    <a:lnT w="3175" cap="flat" cmpd="sng" algn="ctr">
                      <a:solidFill>
                        <a:srgbClr val="368DDF"/>
                      </a:solidFill>
                      <a:prstDash val="solid"/>
                      <a:round/>
                      <a:headEnd type="none" w="med" len="med"/>
                      <a:tailEnd type="none" w="med" len="med"/>
                    </a:lnT>
                    <a:lnB w="12700" cap="flat" cmpd="sng" algn="ctr">
                      <a:solidFill>
                        <a:srgbClr val="368DDF"/>
                      </a:solidFill>
                      <a:prstDash val="solid"/>
                      <a:round/>
                      <a:headEnd type="none" w="med" len="med"/>
                      <a:tailEnd type="none" w="med" len="med"/>
                    </a:lnB>
                    <a:noFill/>
                  </a:tcPr>
                </a:tc>
                <a:extLst>
                  <a:ext uri="{0D108BD9-81ED-4DB2-BD59-A6C34878D82A}">
                    <a16:rowId xmlns:a16="http://schemas.microsoft.com/office/drawing/2014/main" val="1723428555"/>
                  </a:ext>
                </a:extLst>
              </a:tr>
            </a:tbl>
          </a:graphicData>
        </a:graphic>
      </p:graphicFrame>
      <p:sp>
        <p:nvSpPr>
          <p:cNvPr id="25" name="TextBox 24">
            <a:extLst>
              <a:ext uri="{FF2B5EF4-FFF2-40B4-BE49-F238E27FC236}">
                <a16:creationId xmlns:a16="http://schemas.microsoft.com/office/drawing/2014/main" id="{091ED480-46AA-AD20-2476-4BCDFC5F4052}"/>
              </a:ext>
            </a:extLst>
          </p:cNvPr>
          <p:cNvSpPr txBox="1"/>
          <p:nvPr/>
        </p:nvSpPr>
        <p:spPr>
          <a:xfrm>
            <a:off x="1662546" y="4129909"/>
            <a:ext cx="2842445" cy="202235"/>
          </a:xfrm>
          <a:prstGeom prst="rect">
            <a:avLst/>
          </a:prstGeom>
          <a:noFill/>
        </p:spPr>
        <p:txBody>
          <a:bodyPr wrap="none" rtlCol="0">
            <a:spAutoFit/>
          </a:bodyPr>
          <a:lstStyle>
            <a:defPPr>
              <a:defRPr lang="en-US"/>
            </a:defPPr>
            <a:lvl1pPr>
              <a:defRPr sz="1000" b="1">
                <a:solidFill>
                  <a:srgbClr val="404453"/>
                </a:solidFill>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[AIW Token Platform Governance Participation Layers (Example)]</a:t>
            </a:r>
            <a:endParaRPr lang="en" altLang="ko-KR" sz="714" dirty="0"/>
          </a:p>
        </p:txBody>
      </p:sp>
      <p:sp>
        <p:nvSpPr>
          <p:cNvPr id="15" name="TextBox 14">
            <a:extLst>
              <a:ext uri="{FF2B5EF4-FFF2-40B4-BE49-F238E27FC236}">
                <a16:creationId xmlns:a16="http://schemas.microsoft.com/office/drawing/2014/main" id="{DAB4DCCF-20A3-F5F4-4980-E2D4D7030010}"/>
              </a:ext>
            </a:extLst>
          </p:cNvPr>
          <p:cNvSpPr txBox="1"/>
          <p:nvPr/>
        </p:nvSpPr>
        <p:spPr>
          <a:xfrm>
            <a:off x="1662546" y="7997474"/>
            <a:ext cx="4756409" cy="521297"/>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As shown above, AIW token value is sustained through membership benefits, the distribution delay model, buyback/burning mechanisms, and governance participation, ensuring a stable and expanding ecosystem.</a:t>
            </a:r>
            <a:endParaRPr lang="ko-KR" altLang="en-US" sz="929" dirty="0"/>
          </a:p>
        </p:txBody>
      </p:sp>
      <p:grpSp>
        <p:nvGrpSpPr>
          <p:cNvPr id="35" name="그룹 34">
            <a:extLst>
              <a:ext uri="{FF2B5EF4-FFF2-40B4-BE49-F238E27FC236}">
                <a16:creationId xmlns:a16="http://schemas.microsoft.com/office/drawing/2014/main" id="{6BD81068-207B-98E9-708C-BEA4226F033E}"/>
              </a:ext>
            </a:extLst>
          </p:cNvPr>
          <p:cNvGrpSpPr/>
          <p:nvPr/>
        </p:nvGrpSpPr>
        <p:grpSpPr>
          <a:xfrm>
            <a:off x="1662546" y="6330314"/>
            <a:ext cx="4697660" cy="1307924"/>
            <a:chOff x="2327564" y="8578066"/>
            <a:chExt cx="6576724" cy="1831093"/>
          </a:xfrm>
        </p:grpSpPr>
        <p:sp>
          <p:nvSpPr>
            <p:cNvPr id="16" name="TextBox 15">
              <a:extLst>
                <a:ext uri="{FF2B5EF4-FFF2-40B4-BE49-F238E27FC236}">
                  <a16:creationId xmlns:a16="http://schemas.microsoft.com/office/drawing/2014/main" id="{AEE0A057-8140-8CDF-0FF0-15BF7DB64F2D}"/>
                </a:ext>
              </a:extLst>
            </p:cNvPr>
            <p:cNvSpPr txBox="1"/>
            <p:nvPr/>
          </p:nvSpPr>
          <p:spPr>
            <a:xfrm>
              <a:off x="2327564" y="8578066"/>
              <a:ext cx="3979423" cy="283129"/>
            </a:xfrm>
            <a:prstGeom prst="rect">
              <a:avLst/>
            </a:prstGeom>
            <a:noFill/>
          </p:spPr>
          <p:txBody>
            <a:bodyPr wrap="none" rtlCol="0">
              <a:spAutoFit/>
            </a:bodyPr>
            <a:lstStyle>
              <a:defPPr>
                <a:defRPr lang="en-US"/>
              </a:defPPr>
              <a:lvl1pPr>
                <a:defRPr sz="1000" b="1">
                  <a:solidFill>
                    <a:srgbClr val="404453"/>
                  </a:solidFill>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[AIW Token Platform Governance Participation Layers (Example)]</a:t>
              </a:r>
              <a:endParaRPr lang="en" altLang="ko-KR" sz="714" dirty="0"/>
            </a:p>
          </p:txBody>
        </p:sp>
        <p:grpSp>
          <p:nvGrpSpPr>
            <p:cNvPr id="18" name="그룹 17">
              <a:extLst>
                <a:ext uri="{FF2B5EF4-FFF2-40B4-BE49-F238E27FC236}">
                  <a16:creationId xmlns:a16="http://schemas.microsoft.com/office/drawing/2014/main" id="{1BA5B948-87D9-3F8D-03A9-DCA350DC3DB5}"/>
                </a:ext>
              </a:extLst>
            </p:cNvPr>
            <p:cNvGrpSpPr/>
            <p:nvPr/>
          </p:nvGrpSpPr>
          <p:grpSpPr>
            <a:xfrm>
              <a:off x="2464724" y="9078191"/>
              <a:ext cx="6439564" cy="1330968"/>
              <a:chOff x="2464724" y="2912211"/>
              <a:chExt cx="6439564" cy="1330968"/>
            </a:xfrm>
          </p:grpSpPr>
          <p:sp>
            <p:nvSpPr>
              <p:cNvPr id="19" name="모서리가 둥근 직사각형 18">
                <a:extLst>
                  <a:ext uri="{FF2B5EF4-FFF2-40B4-BE49-F238E27FC236}">
                    <a16:creationId xmlns:a16="http://schemas.microsoft.com/office/drawing/2014/main" id="{0179C9A0-DCEA-F0B3-18BD-04ED748A1615}"/>
                  </a:ext>
                </a:extLst>
              </p:cNvPr>
              <p:cNvSpPr/>
              <p:nvPr/>
            </p:nvSpPr>
            <p:spPr>
              <a:xfrm>
                <a:off x="2464724" y="2912211"/>
                <a:ext cx="6439564" cy="1330968"/>
              </a:xfrm>
              <a:prstGeom prst="roundRect">
                <a:avLst>
                  <a:gd name="adj" fmla="val 50000"/>
                </a:avLst>
              </a:prstGeom>
              <a:solidFill>
                <a:srgbClr val="368DDF">
                  <a:alpha val="20000"/>
                </a:srgbClr>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0" name="타원 19">
                <a:extLst>
                  <a:ext uri="{FF2B5EF4-FFF2-40B4-BE49-F238E27FC236}">
                    <a16:creationId xmlns:a16="http://schemas.microsoft.com/office/drawing/2014/main" id="{FB443CFF-AB4F-F881-686A-4FC27E206347}"/>
                  </a:ext>
                </a:extLst>
              </p:cNvPr>
              <p:cNvSpPr/>
              <p:nvPr/>
            </p:nvSpPr>
            <p:spPr>
              <a:xfrm>
                <a:off x="5105205" y="2999795"/>
                <a:ext cx="1155801" cy="1155801"/>
              </a:xfrm>
              <a:prstGeom prst="ellipse">
                <a:avLst/>
              </a:prstGeom>
              <a:solidFill>
                <a:schemeClr val="bg1"/>
              </a:solidFill>
              <a:ln w="12700">
                <a:solidFill>
                  <a:srgbClr val="368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2" name="TextBox 21">
                <a:extLst>
                  <a:ext uri="{FF2B5EF4-FFF2-40B4-BE49-F238E27FC236}">
                    <a16:creationId xmlns:a16="http://schemas.microsoft.com/office/drawing/2014/main" id="{7DAFE341-5F84-ED5A-EDE7-D9F7180FE82F}"/>
                  </a:ext>
                </a:extLst>
              </p:cNvPr>
              <p:cNvSpPr txBox="1"/>
              <p:nvPr/>
            </p:nvSpPr>
            <p:spPr>
              <a:xfrm>
                <a:off x="5214821" y="3254530"/>
                <a:ext cx="995086" cy="683226"/>
              </a:xfrm>
              <a:prstGeom prst="rect">
                <a:avLst/>
              </a:prstGeom>
              <a:noFill/>
            </p:spPr>
            <p:txBody>
              <a:bodyPr wrap="square" lIns="0" rIns="0"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857"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AIW Token Value Appreciation</a:t>
                </a:r>
                <a:endParaRPr lang="ko-KR" altLang="en-US" sz="857"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23" name="타원 22">
                <a:extLst>
                  <a:ext uri="{FF2B5EF4-FFF2-40B4-BE49-F238E27FC236}">
                    <a16:creationId xmlns:a16="http://schemas.microsoft.com/office/drawing/2014/main" id="{D905A4DF-8059-5CDB-587F-773470749EA9}"/>
                  </a:ext>
                </a:extLst>
              </p:cNvPr>
              <p:cNvSpPr/>
              <p:nvPr/>
            </p:nvSpPr>
            <p:spPr>
              <a:xfrm>
                <a:off x="2522192" y="2999795"/>
                <a:ext cx="1155801" cy="1155801"/>
              </a:xfrm>
              <a:prstGeom prst="ellipse">
                <a:avLst/>
              </a:prstGeom>
              <a:solidFill>
                <a:srgbClr val="368DDF"/>
              </a:solidFill>
              <a:ln w="12700">
                <a:solidFill>
                  <a:srgbClr val="368DDF"/>
                </a:solidFill>
              </a:ln>
              <a:effectLst>
                <a:softEdge rad="8438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4" name="타원 23">
                <a:extLst>
                  <a:ext uri="{FF2B5EF4-FFF2-40B4-BE49-F238E27FC236}">
                    <a16:creationId xmlns:a16="http://schemas.microsoft.com/office/drawing/2014/main" id="{E72DE6DB-C316-ED21-D19C-D4FC5672B553}"/>
                  </a:ext>
                </a:extLst>
              </p:cNvPr>
              <p:cNvSpPr/>
              <p:nvPr/>
            </p:nvSpPr>
            <p:spPr>
              <a:xfrm>
                <a:off x="6396461" y="2999795"/>
                <a:ext cx="1155801" cy="1155801"/>
              </a:xfrm>
              <a:prstGeom prst="ellipse">
                <a:avLst/>
              </a:prstGeom>
              <a:solidFill>
                <a:srgbClr val="368DDF"/>
              </a:solidFill>
              <a:ln w="12700">
                <a:solidFill>
                  <a:srgbClr val="368DDF"/>
                </a:solidFill>
              </a:ln>
              <a:effectLst>
                <a:softEdge rad="8438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6" name="타원 25">
                <a:extLst>
                  <a:ext uri="{FF2B5EF4-FFF2-40B4-BE49-F238E27FC236}">
                    <a16:creationId xmlns:a16="http://schemas.microsoft.com/office/drawing/2014/main" id="{8FFE3482-9C01-781D-2A1F-A0C561127492}"/>
                  </a:ext>
                </a:extLst>
              </p:cNvPr>
              <p:cNvSpPr/>
              <p:nvPr/>
            </p:nvSpPr>
            <p:spPr>
              <a:xfrm>
                <a:off x="7687718" y="2999795"/>
                <a:ext cx="1155801" cy="1155801"/>
              </a:xfrm>
              <a:prstGeom prst="ellipse">
                <a:avLst/>
              </a:prstGeom>
              <a:solidFill>
                <a:srgbClr val="368DDF"/>
              </a:solidFill>
              <a:ln w="12700">
                <a:solidFill>
                  <a:srgbClr val="368DDF"/>
                </a:solidFill>
              </a:ln>
              <a:effectLst>
                <a:softEdge rad="8438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8" name="타원 27">
                <a:extLst>
                  <a:ext uri="{FF2B5EF4-FFF2-40B4-BE49-F238E27FC236}">
                    <a16:creationId xmlns:a16="http://schemas.microsoft.com/office/drawing/2014/main" id="{8CEBFC09-61AB-937D-DCF5-62D871F3E229}"/>
                  </a:ext>
                </a:extLst>
              </p:cNvPr>
              <p:cNvSpPr/>
              <p:nvPr/>
            </p:nvSpPr>
            <p:spPr>
              <a:xfrm>
                <a:off x="3813949" y="2999795"/>
                <a:ext cx="1155801" cy="1155801"/>
              </a:xfrm>
              <a:prstGeom prst="ellipse">
                <a:avLst/>
              </a:prstGeom>
              <a:solidFill>
                <a:srgbClr val="368DDF"/>
              </a:solidFill>
              <a:ln w="12700">
                <a:solidFill>
                  <a:srgbClr val="368DDF"/>
                </a:solidFill>
              </a:ln>
              <a:effectLst>
                <a:softEdge rad="8438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9" name="TextBox 28">
                <a:extLst>
                  <a:ext uri="{FF2B5EF4-FFF2-40B4-BE49-F238E27FC236}">
                    <a16:creationId xmlns:a16="http://schemas.microsoft.com/office/drawing/2014/main" id="{78F3117A-9DE9-DA07-77D1-BA6F9AE36BAA}"/>
                  </a:ext>
                </a:extLst>
              </p:cNvPr>
              <p:cNvSpPr txBox="1"/>
              <p:nvPr/>
            </p:nvSpPr>
            <p:spPr>
              <a:xfrm>
                <a:off x="6396461" y="3208363"/>
                <a:ext cx="1155801" cy="775507"/>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857"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M&amp;A</a:t>
                </a:r>
              </a:p>
              <a:p>
                <a:pPr algn="ctr">
                  <a:spcBef>
                    <a:spcPts val="0"/>
                  </a:spcBef>
                </a:pPr>
                <a:r>
                  <a:rPr lang="en-US" altLang="ko-KR" sz="714" dirty="0">
                    <a:solidFill>
                      <a:schemeClr val="bg1"/>
                    </a:solidFill>
                    <a:latin typeface="Pretendard" panose="02000503000000020004" pitchFamily="2" charset="-127"/>
                    <a:ea typeface="Pretendard" panose="02000503000000020004" pitchFamily="2" charset="-127"/>
                    <a:cs typeface="Pretendard" panose="02000503000000020004" pitchFamily="2" charset="-127"/>
                  </a:rPr>
                  <a:t>Distribution Delay Period Model</a:t>
                </a:r>
                <a:endParaRPr lang="ko-KR" altLang="en-US" sz="714" dirty="0">
                  <a:solidFill>
                    <a:schemeClr val="bg1"/>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30" name="TextBox 29">
                <a:extLst>
                  <a:ext uri="{FF2B5EF4-FFF2-40B4-BE49-F238E27FC236}">
                    <a16:creationId xmlns:a16="http://schemas.microsoft.com/office/drawing/2014/main" id="{72E6B0FD-3812-079D-D240-599E34D0EF5C}"/>
                  </a:ext>
                </a:extLst>
              </p:cNvPr>
              <p:cNvSpPr txBox="1"/>
              <p:nvPr/>
            </p:nvSpPr>
            <p:spPr>
              <a:xfrm>
                <a:off x="7687718" y="3337655"/>
                <a:ext cx="1155801" cy="43088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Governance Participation</a:t>
                </a:r>
                <a:endParaRPr lang="ko-KR" altLang="en-US" sz="6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31" name="TextBox 30">
                <a:extLst>
                  <a:ext uri="{FF2B5EF4-FFF2-40B4-BE49-F238E27FC236}">
                    <a16:creationId xmlns:a16="http://schemas.microsoft.com/office/drawing/2014/main" id="{B0DC09E9-BC6F-E4BC-8D2A-FBDF41F3A410}"/>
                  </a:ext>
                </a:extLst>
              </p:cNvPr>
              <p:cNvSpPr txBox="1"/>
              <p:nvPr/>
            </p:nvSpPr>
            <p:spPr>
              <a:xfrm>
                <a:off x="3813949" y="3254530"/>
                <a:ext cx="1155801" cy="64633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6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Buyback/Burning of AIW Tokens from Subsequent M&amp;A Tokens</a:t>
                </a:r>
                <a:endParaRPr lang="ko-KR" altLang="en-US" sz="5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34" name="TextBox 33">
                <a:extLst>
                  <a:ext uri="{FF2B5EF4-FFF2-40B4-BE49-F238E27FC236}">
                    <a16:creationId xmlns:a16="http://schemas.microsoft.com/office/drawing/2014/main" id="{34E80494-161D-51FA-D879-315098B8E4C9}"/>
                  </a:ext>
                </a:extLst>
              </p:cNvPr>
              <p:cNvSpPr txBox="1"/>
              <p:nvPr/>
            </p:nvSpPr>
            <p:spPr>
              <a:xfrm>
                <a:off x="2522193" y="3254530"/>
                <a:ext cx="1155801" cy="581697"/>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ctr">
                  <a:spcBef>
                    <a:spcPts val="0"/>
                  </a:spcBef>
                </a:pPr>
                <a:r>
                  <a:rPr lang="en-US" altLang="ko-KR" sz="7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rPr>
                  <a:t>Expansion of Membership Benefits</a:t>
                </a:r>
                <a:endParaRPr lang="ko-KR" altLang="en-US" sz="600" dirty="0">
                  <a:solidFill>
                    <a:schemeClr val="bg1"/>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grpSp>
      <p:grpSp>
        <p:nvGrpSpPr>
          <p:cNvPr id="12" name="그룹 11">
            <a:extLst>
              <a:ext uri="{FF2B5EF4-FFF2-40B4-BE49-F238E27FC236}">
                <a16:creationId xmlns:a16="http://schemas.microsoft.com/office/drawing/2014/main" id="{D389DBD8-7E39-29CA-69A1-49B05DA7DDD8}"/>
              </a:ext>
            </a:extLst>
          </p:cNvPr>
          <p:cNvGrpSpPr/>
          <p:nvPr/>
        </p:nvGrpSpPr>
        <p:grpSpPr>
          <a:xfrm>
            <a:off x="6440714" y="0"/>
            <a:ext cx="417286" cy="417286"/>
            <a:chOff x="0" y="498780"/>
            <a:chExt cx="417286" cy="417286"/>
          </a:xfrm>
        </p:grpSpPr>
        <p:sp>
          <p:nvSpPr>
            <p:cNvPr id="32" name="직사각형 31">
              <a:extLst>
                <a:ext uri="{FF2B5EF4-FFF2-40B4-BE49-F238E27FC236}">
                  <a16:creationId xmlns:a16="http://schemas.microsoft.com/office/drawing/2014/main" id="{7F5330CB-9FF4-71C2-8A73-4DC9A947936D}"/>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33" name="그림 32" descr="그래픽, 폰트, 스크린샷, 그래픽 디자인이(가) 표시된 사진&#10;&#10;자동 생성된 설명">
              <a:extLst>
                <a:ext uri="{FF2B5EF4-FFF2-40B4-BE49-F238E27FC236}">
                  <a16:creationId xmlns:a16="http://schemas.microsoft.com/office/drawing/2014/main" id="{8A425DA7-90BA-485C-EB79-41354271949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31347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7FA"/>
        </a:solidFill>
        <a:effectLst/>
      </p:bgPr>
    </p:bg>
    <p:spTree>
      <p:nvGrpSpPr>
        <p:cNvPr id="1" name=""/>
        <p:cNvGrpSpPr/>
        <p:nvPr/>
      </p:nvGrpSpPr>
      <p:grpSpPr>
        <a:xfrm>
          <a:off x="0" y="0"/>
          <a:ext cx="0" cy="0"/>
          <a:chOff x="0" y="0"/>
          <a:chExt cx="0" cy="0"/>
        </a:xfrm>
      </p:grpSpPr>
      <p:pic>
        <p:nvPicPr>
          <p:cNvPr id="2" name="그림 1" descr="화장실이(가) 표시된 사진&#10;&#10;중간 신뢰도로 자동 생성된 설명">
            <a:extLst>
              <a:ext uri="{FF2B5EF4-FFF2-40B4-BE49-F238E27FC236}">
                <a16:creationId xmlns:a16="http://schemas.microsoft.com/office/drawing/2014/main" id="{56F45574-DBA7-3F1D-C63E-E7E1D7F72E82}"/>
              </a:ext>
            </a:extLst>
          </p:cNvPr>
          <p:cNvPicPr>
            <a:picLocks noChangeAspect="1"/>
          </p:cNvPicPr>
          <p:nvPr/>
        </p:nvPicPr>
        <p:blipFill rotWithShape="1">
          <a:blip r:embed="rId2"/>
          <a:srcRect t="13977" r="8122" b="8486"/>
          <a:stretch/>
        </p:blipFill>
        <p:spPr>
          <a:xfrm>
            <a:off x="-106161" y="7818131"/>
            <a:ext cx="1906240" cy="1608688"/>
          </a:xfrm>
          <a:prstGeom prst="rect">
            <a:avLst/>
          </a:prstGeom>
        </p:spPr>
      </p:pic>
      <p:grpSp>
        <p:nvGrpSpPr>
          <p:cNvPr id="55" name="그룹 54">
            <a:extLst>
              <a:ext uri="{FF2B5EF4-FFF2-40B4-BE49-F238E27FC236}">
                <a16:creationId xmlns:a16="http://schemas.microsoft.com/office/drawing/2014/main" id="{2906103B-D2AD-8D23-323A-FE3C8E5EC78B}"/>
              </a:ext>
            </a:extLst>
          </p:cNvPr>
          <p:cNvGrpSpPr/>
          <p:nvPr/>
        </p:nvGrpSpPr>
        <p:grpSpPr>
          <a:xfrm>
            <a:off x="1785951" y="5750121"/>
            <a:ext cx="2340705" cy="973696"/>
            <a:chOff x="2828161" y="6899841"/>
            <a:chExt cx="3276987" cy="1363175"/>
          </a:xfrm>
        </p:grpSpPr>
        <p:grpSp>
          <p:nvGrpSpPr>
            <p:cNvPr id="50" name="그룹 49">
              <a:extLst>
                <a:ext uri="{FF2B5EF4-FFF2-40B4-BE49-F238E27FC236}">
                  <a16:creationId xmlns:a16="http://schemas.microsoft.com/office/drawing/2014/main" id="{260C6CB5-8166-C9B1-3C21-D8F66EA66D41}"/>
                </a:ext>
              </a:extLst>
            </p:cNvPr>
            <p:cNvGrpSpPr/>
            <p:nvPr/>
          </p:nvGrpSpPr>
          <p:grpSpPr>
            <a:xfrm>
              <a:off x="2828161" y="6899841"/>
              <a:ext cx="3276987" cy="1363175"/>
              <a:chOff x="2828161" y="6899841"/>
              <a:chExt cx="3276987" cy="1363175"/>
            </a:xfrm>
          </p:grpSpPr>
          <p:sp>
            <p:nvSpPr>
              <p:cNvPr id="31" name="TextBox 30">
                <a:extLst>
                  <a:ext uri="{FF2B5EF4-FFF2-40B4-BE49-F238E27FC236}">
                    <a16:creationId xmlns:a16="http://schemas.microsoft.com/office/drawing/2014/main" id="{6721FD10-B666-C01D-5BD7-B513146AD789}"/>
                  </a:ext>
                </a:extLst>
              </p:cNvPr>
              <p:cNvSpPr txBox="1"/>
              <p:nvPr/>
            </p:nvSpPr>
            <p:spPr>
              <a:xfrm>
                <a:off x="2828161" y="6899841"/>
                <a:ext cx="2092048"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Problem Awareness</a:t>
                </a:r>
                <a:endParaRPr lang="en" altLang="ko-KR" sz="1143" dirty="0">
                  <a:solidFill>
                    <a:srgbClr val="404453"/>
                  </a:solidFill>
                </a:endParaRPr>
              </a:p>
            </p:txBody>
          </p:sp>
          <p:sp>
            <p:nvSpPr>
              <p:cNvPr id="32" name="TextBox 31">
                <a:extLst>
                  <a:ext uri="{FF2B5EF4-FFF2-40B4-BE49-F238E27FC236}">
                    <a16:creationId xmlns:a16="http://schemas.microsoft.com/office/drawing/2014/main" id="{06DC0556-BFD7-0912-EC21-2F1929CD0050}"/>
                  </a:ext>
                </a:extLst>
              </p:cNvPr>
              <p:cNvSpPr txBox="1"/>
              <p:nvPr/>
            </p:nvSpPr>
            <p:spPr>
              <a:xfrm>
                <a:off x="5431965" y="6899841"/>
                <a:ext cx="503152"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06</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sp>
            <p:nvSpPr>
              <p:cNvPr id="33" name="TextBox 32">
                <a:extLst>
                  <a:ext uri="{FF2B5EF4-FFF2-40B4-BE49-F238E27FC236}">
                    <a16:creationId xmlns:a16="http://schemas.microsoft.com/office/drawing/2014/main" id="{04CE95BA-085D-6331-6EF8-EE14970D7024}"/>
                  </a:ext>
                </a:extLst>
              </p:cNvPr>
              <p:cNvSpPr txBox="1"/>
              <p:nvPr/>
            </p:nvSpPr>
            <p:spPr>
              <a:xfrm>
                <a:off x="2828161" y="7265601"/>
                <a:ext cx="3276987" cy="997415"/>
              </a:xfrm>
              <a:prstGeom prst="rect">
                <a:avLst/>
              </a:prstGeom>
              <a:noFill/>
            </p:spPr>
            <p:txBody>
              <a:bodyPr wrap="none" rtlCol="0">
                <a:spAutoFit/>
              </a:bodyPr>
              <a:lstStyle/>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Information Asymmetry in M&amp;A</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Accessibility in M&amp;A Transactions</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Inefficiencies Among Transaction Participants</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Conclusion</a:t>
                </a:r>
                <a:endParaRPr lang="en"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cxnSp>
          <p:nvCxnSpPr>
            <p:cNvPr id="29" name="직선 연결선[R] 28">
              <a:extLst>
                <a:ext uri="{FF2B5EF4-FFF2-40B4-BE49-F238E27FC236}">
                  <a16:creationId xmlns:a16="http://schemas.microsoft.com/office/drawing/2014/main" id="{5521D5C0-2D71-77AC-17B6-DEBA3C4C2C44}"/>
                </a:ext>
              </a:extLst>
            </p:cNvPr>
            <p:cNvCxnSpPr>
              <a:cxnSpLocks/>
            </p:cNvCxnSpPr>
            <p:nvPr/>
          </p:nvCxnSpPr>
          <p:spPr>
            <a:xfrm flipH="1">
              <a:off x="2892900" y="72605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sp>
        <p:nvSpPr>
          <p:cNvPr id="4" name="슬라이드 번호 개체 틀 3">
            <a:extLst>
              <a:ext uri="{FF2B5EF4-FFF2-40B4-BE49-F238E27FC236}">
                <a16:creationId xmlns:a16="http://schemas.microsoft.com/office/drawing/2014/main" id="{9E45D19D-9965-F597-C679-F06AC570A832}"/>
              </a:ext>
            </a:extLst>
          </p:cNvPr>
          <p:cNvSpPr>
            <a:spLocks noGrp="1"/>
          </p:cNvSpPr>
          <p:nvPr>
            <p:ph type="sldNum" sz="quarter" idx="12"/>
          </p:nvPr>
        </p:nvSpPr>
        <p:spPr/>
        <p:txBody>
          <a:bodyPr/>
          <a:lstStyle/>
          <a:p>
            <a:fld id="{614A58F3-975B-2646-A570-6A3DE1CFA028}" type="slidenum">
              <a:rPr kumimoji="1" lang="ko-KR" altLang="en-US" smtClean="0"/>
              <a:t>1</a:t>
            </a:fld>
            <a:endParaRPr kumimoji="1" lang="ko-KR" altLang="en-US"/>
          </a:p>
        </p:txBody>
      </p:sp>
      <p:pic>
        <p:nvPicPr>
          <p:cNvPr id="9" name="그림 8" descr="그래픽, 폰트, 스크린샷, 그래픽 디자인이(가) 표시된 사진&#10;&#10;자동 생성된 설명">
            <a:extLst>
              <a:ext uri="{FF2B5EF4-FFF2-40B4-BE49-F238E27FC236}">
                <a16:creationId xmlns:a16="http://schemas.microsoft.com/office/drawing/2014/main" id="{BCDD53AA-AB63-30B8-67AA-FA63C44769F6}"/>
              </a:ext>
            </a:extLst>
          </p:cNvPr>
          <p:cNvPicPr>
            <a:picLocks noChangeAspect="1"/>
          </p:cNvPicPr>
          <p:nvPr/>
        </p:nvPicPr>
        <p:blipFill>
          <a:blip r:embed="rId3"/>
          <a:stretch>
            <a:fillRect/>
          </a:stretch>
        </p:blipFill>
        <p:spPr>
          <a:xfrm>
            <a:off x="3242724" y="705536"/>
            <a:ext cx="372553" cy="123748"/>
          </a:xfrm>
          <a:prstGeom prst="rect">
            <a:avLst/>
          </a:prstGeom>
        </p:spPr>
      </p:pic>
      <p:grpSp>
        <p:nvGrpSpPr>
          <p:cNvPr id="57" name="그룹 56">
            <a:extLst>
              <a:ext uri="{FF2B5EF4-FFF2-40B4-BE49-F238E27FC236}">
                <a16:creationId xmlns:a16="http://schemas.microsoft.com/office/drawing/2014/main" id="{9537550F-96BD-5C0B-FF99-3CB84EDEE9B6}"/>
              </a:ext>
            </a:extLst>
          </p:cNvPr>
          <p:cNvGrpSpPr/>
          <p:nvPr/>
        </p:nvGrpSpPr>
        <p:grpSpPr>
          <a:xfrm>
            <a:off x="1785951" y="2775682"/>
            <a:ext cx="2220856" cy="268215"/>
            <a:chOff x="2828161" y="3973761"/>
            <a:chExt cx="3109198" cy="375501"/>
          </a:xfrm>
        </p:grpSpPr>
        <p:grpSp>
          <p:nvGrpSpPr>
            <p:cNvPr id="48" name="그룹 47">
              <a:extLst>
                <a:ext uri="{FF2B5EF4-FFF2-40B4-BE49-F238E27FC236}">
                  <a16:creationId xmlns:a16="http://schemas.microsoft.com/office/drawing/2014/main" id="{3F5258F1-B3CE-3A99-5CDB-FAB5D249E1FB}"/>
                </a:ext>
              </a:extLst>
            </p:cNvPr>
            <p:cNvGrpSpPr/>
            <p:nvPr/>
          </p:nvGrpSpPr>
          <p:grpSpPr>
            <a:xfrm>
              <a:off x="2828161" y="3973761"/>
              <a:ext cx="3109198" cy="375501"/>
              <a:chOff x="2828161" y="3973761"/>
              <a:chExt cx="3109198" cy="375501"/>
            </a:xfrm>
          </p:grpSpPr>
          <p:sp>
            <p:nvSpPr>
              <p:cNvPr id="13" name="TextBox 12">
                <a:extLst>
                  <a:ext uri="{FF2B5EF4-FFF2-40B4-BE49-F238E27FC236}">
                    <a16:creationId xmlns:a16="http://schemas.microsoft.com/office/drawing/2014/main" id="{FFA0A14F-57B9-8CCA-917C-4A90370288DF}"/>
                  </a:ext>
                </a:extLst>
              </p:cNvPr>
              <p:cNvSpPr txBox="1"/>
              <p:nvPr/>
            </p:nvSpPr>
            <p:spPr>
              <a:xfrm>
                <a:off x="2828161" y="3973761"/>
                <a:ext cx="1127040"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Overview</a:t>
                </a:r>
                <a:endParaRPr lang="en" altLang="ko-KR" sz="1143" dirty="0">
                  <a:solidFill>
                    <a:srgbClr val="404453"/>
                  </a:solidFill>
                </a:endParaRPr>
              </a:p>
            </p:txBody>
          </p:sp>
          <p:sp>
            <p:nvSpPr>
              <p:cNvPr id="15" name="TextBox 14">
                <a:extLst>
                  <a:ext uri="{FF2B5EF4-FFF2-40B4-BE49-F238E27FC236}">
                    <a16:creationId xmlns:a16="http://schemas.microsoft.com/office/drawing/2014/main" id="{51777B67-F8BA-EB18-EA65-A8A15FC266D0}"/>
                  </a:ext>
                </a:extLst>
              </p:cNvPr>
              <p:cNvSpPr txBox="1"/>
              <p:nvPr/>
            </p:nvSpPr>
            <p:spPr>
              <a:xfrm>
                <a:off x="5431965" y="3973761"/>
                <a:ext cx="50539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02</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cxnSp>
          <p:nvCxnSpPr>
            <p:cNvPr id="8" name="직선 연결선[R] 7">
              <a:extLst>
                <a:ext uri="{FF2B5EF4-FFF2-40B4-BE49-F238E27FC236}">
                  <a16:creationId xmlns:a16="http://schemas.microsoft.com/office/drawing/2014/main" id="{30FD258E-18FE-3063-03A4-A2695EBB0D35}"/>
                </a:ext>
              </a:extLst>
            </p:cNvPr>
            <p:cNvCxnSpPr>
              <a:cxnSpLocks/>
            </p:cNvCxnSpPr>
            <p:nvPr/>
          </p:nvCxnSpPr>
          <p:spPr>
            <a:xfrm flipH="1">
              <a:off x="2892900" y="433448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grpSp>
        <p:nvGrpSpPr>
          <p:cNvPr id="56" name="그룹 55">
            <a:extLst>
              <a:ext uri="{FF2B5EF4-FFF2-40B4-BE49-F238E27FC236}">
                <a16:creationId xmlns:a16="http://schemas.microsoft.com/office/drawing/2014/main" id="{BBF4FC88-5B2C-7213-FEB1-55377662DB3E}"/>
              </a:ext>
            </a:extLst>
          </p:cNvPr>
          <p:cNvGrpSpPr/>
          <p:nvPr/>
        </p:nvGrpSpPr>
        <p:grpSpPr>
          <a:xfrm>
            <a:off x="1785951" y="4209806"/>
            <a:ext cx="2220856" cy="1448441"/>
            <a:chOff x="2828161" y="5031852"/>
            <a:chExt cx="3109198" cy="2027817"/>
          </a:xfrm>
        </p:grpSpPr>
        <p:grpSp>
          <p:nvGrpSpPr>
            <p:cNvPr id="49" name="그룹 48">
              <a:extLst>
                <a:ext uri="{FF2B5EF4-FFF2-40B4-BE49-F238E27FC236}">
                  <a16:creationId xmlns:a16="http://schemas.microsoft.com/office/drawing/2014/main" id="{20E371EA-9C5E-2171-A0BE-F3F72DCD82D9}"/>
                </a:ext>
              </a:extLst>
            </p:cNvPr>
            <p:cNvGrpSpPr/>
            <p:nvPr/>
          </p:nvGrpSpPr>
          <p:grpSpPr>
            <a:xfrm>
              <a:off x="2828161" y="5031852"/>
              <a:ext cx="3109198" cy="2027817"/>
              <a:chOff x="2828161" y="5031852"/>
              <a:chExt cx="3109198" cy="2027817"/>
            </a:xfrm>
          </p:grpSpPr>
          <p:sp>
            <p:nvSpPr>
              <p:cNvPr id="23" name="TextBox 22">
                <a:extLst>
                  <a:ext uri="{FF2B5EF4-FFF2-40B4-BE49-F238E27FC236}">
                    <a16:creationId xmlns:a16="http://schemas.microsoft.com/office/drawing/2014/main" id="{BA10CFA4-5C18-EC7C-61A6-7ABCB742DCF7}"/>
                  </a:ext>
                </a:extLst>
              </p:cNvPr>
              <p:cNvSpPr txBox="1"/>
              <p:nvPr/>
            </p:nvSpPr>
            <p:spPr>
              <a:xfrm>
                <a:off x="2828161" y="5031852"/>
                <a:ext cx="1367168"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Background</a:t>
                </a:r>
                <a:endParaRPr lang="en" altLang="ko-KR" sz="1143" dirty="0">
                  <a:solidFill>
                    <a:srgbClr val="404453"/>
                  </a:solidFill>
                </a:endParaRPr>
              </a:p>
            </p:txBody>
          </p:sp>
          <p:sp>
            <p:nvSpPr>
              <p:cNvPr id="24" name="TextBox 23">
                <a:extLst>
                  <a:ext uri="{FF2B5EF4-FFF2-40B4-BE49-F238E27FC236}">
                    <a16:creationId xmlns:a16="http://schemas.microsoft.com/office/drawing/2014/main" id="{5E27886E-9280-3D50-CD7D-DCA6BE38D753}"/>
                  </a:ext>
                </a:extLst>
              </p:cNvPr>
              <p:cNvSpPr txBox="1"/>
              <p:nvPr/>
            </p:nvSpPr>
            <p:spPr>
              <a:xfrm>
                <a:off x="5431965" y="5031852"/>
                <a:ext cx="50539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02</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sp>
            <p:nvSpPr>
              <p:cNvPr id="27" name="TextBox 26">
                <a:extLst>
                  <a:ext uri="{FF2B5EF4-FFF2-40B4-BE49-F238E27FC236}">
                    <a16:creationId xmlns:a16="http://schemas.microsoft.com/office/drawing/2014/main" id="{EEF09380-9452-37E4-AB21-5762BED1DDB1}"/>
                  </a:ext>
                </a:extLst>
              </p:cNvPr>
              <p:cNvSpPr txBox="1"/>
              <p:nvPr/>
            </p:nvSpPr>
            <p:spPr>
              <a:xfrm>
                <a:off x="2828162" y="5397612"/>
                <a:ext cx="3106955" cy="1662057"/>
              </a:xfrm>
              <a:prstGeom prst="rect">
                <a:avLst/>
              </a:prstGeom>
              <a:noFill/>
            </p:spPr>
            <p:txBody>
              <a:bodyPr wrap="square" rtlCol="0">
                <a:spAutoFit/>
              </a:bodyPr>
              <a:lstStyle/>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Growth of the M&amp;A Market</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Transformation of the M&amp;A Market into a Platform</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Characteristics of Blockchain Technology</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Recent Trends in Blockchain Technology</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Case Studies: Blockchain Applications in the M&amp;A Industry</a:t>
                </a:r>
                <a:endParaRPr lang="en"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cxnSp>
          <p:nvCxnSpPr>
            <p:cNvPr id="21" name="직선 연결선[R] 20">
              <a:extLst>
                <a:ext uri="{FF2B5EF4-FFF2-40B4-BE49-F238E27FC236}">
                  <a16:creationId xmlns:a16="http://schemas.microsoft.com/office/drawing/2014/main" id="{393353F5-76D9-30E8-FC3E-9CBBF4C27411}"/>
                </a:ext>
              </a:extLst>
            </p:cNvPr>
            <p:cNvCxnSpPr>
              <a:cxnSpLocks/>
            </p:cNvCxnSpPr>
            <p:nvPr/>
          </p:nvCxnSpPr>
          <p:spPr>
            <a:xfrm flipH="1">
              <a:off x="2892900" y="5392572"/>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grpSp>
        <p:nvGrpSpPr>
          <p:cNvPr id="54" name="그룹 53">
            <a:extLst>
              <a:ext uri="{FF2B5EF4-FFF2-40B4-BE49-F238E27FC236}">
                <a16:creationId xmlns:a16="http://schemas.microsoft.com/office/drawing/2014/main" id="{C0DF975C-15F7-B4A5-9886-C8A56D94CAF4}"/>
              </a:ext>
            </a:extLst>
          </p:cNvPr>
          <p:cNvGrpSpPr/>
          <p:nvPr/>
        </p:nvGrpSpPr>
        <p:grpSpPr>
          <a:xfrm>
            <a:off x="1785951" y="7048560"/>
            <a:ext cx="2193606" cy="1606690"/>
            <a:chOff x="2828161" y="8480447"/>
            <a:chExt cx="3071048" cy="2249367"/>
          </a:xfrm>
        </p:grpSpPr>
        <p:grpSp>
          <p:nvGrpSpPr>
            <p:cNvPr id="51" name="그룹 50">
              <a:extLst>
                <a:ext uri="{FF2B5EF4-FFF2-40B4-BE49-F238E27FC236}">
                  <a16:creationId xmlns:a16="http://schemas.microsoft.com/office/drawing/2014/main" id="{2504679F-CC8D-2F43-F043-BE9C91532674}"/>
                </a:ext>
              </a:extLst>
            </p:cNvPr>
            <p:cNvGrpSpPr/>
            <p:nvPr/>
          </p:nvGrpSpPr>
          <p:grpSpPr>
            <a:xfrm>
              <a:off x="2828161" y="8480447"/>
              <a:ext cx="3071048" cy="2249367"/>
              <a:chOff x="2828161" y="8480447"/>
              <a:chExt cx="3071048" cy="2249367"/>
            </a:xfrm>
          </p:grpSpPr>
          <p:sp>
            <p:nvSpPr>
              <p:cNvPr id="37" name="TextBox 36">
                <a:extLst>
                  <a:ext uri="{FF2B5EF4-FFF2-40B4-BE49-F238E27FC236}">
                    <a16:creationId xmlns:a16="http://schemas.microsoft.com/office/drawing/2014/main" id="{E8512A00-E356-25B6-6918-D5DDBBE6B62A}"/>
                  </a:ext>
                </a:extLst>
              </p:cNvPr>
              <p:cNvSpPr txBox="1"/>
              <p:nvPr/>
            </p:nvSpPr>
            <p:spPr>
              <a:xfrm>
                <a:off x="2828161" y="8480447"/>
                <a:ext cx="1005852"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Solution</a:t>
                </a:r>
                <a:endParaRPr lang="en" altLang="ko-KR" sz="1143" dirty="0">
                  <a:solidFill>
                    <a:srgbClr val="404453"/>
                  </a:solidFill>
                </a:endParaRPr>
              </a:p>
            </p:txBody>
          </p:sp>
          <p:sp>
            <p:nvSpPr>
              <p:cNvPr id="38" name="TextBox 37">
                <a:extLst>
                  <a:ext uri="{FF2B5EF4-FFF2-40B4-BE49-F238E27FC236}">
                    <a16:creationId xmlns:a16="http://schemas.microsoft.com/office/drawing/2014/main" id="{23F0CA17-484E-277F-B53D-6E21131A828F}"/>
                  </a:ext>
                </a:extLst>
              </p:cNvPr>
              <p:cNvSpPr txBox="1"/>
              <p:nvPr/>
            </p:nvSpPr>
            <p:spPr>
              <a:xfrm>
                <a:off x="5431965" y="8480447"/>
                <a:ext cx="46724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10</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sp>
            <p:nvSpPr>
              <p:cNvPr id="39" name="TextBox 38">
                <a:extLst>
                  <a:ext uri="{FF2B5EF4-FFF2-40B4-BE49-F238E27FC236}">
                    <a16:creationId xmlns:a16="http://schemas.microsoft.com/office/drawing/2014/main" id="{75752892-4BBA-ADDA-D573-69384FAD4C61}"/>
                  </a:ext>
                </a:extLst>
              </p:cNvPr>
              <p:cNvSpPr txBox="1"/>
              <p:nvPr/>
            </p:nvSpPr>
            <p:spPr>
              <a:xfrm>
                <a:off x="2828161" y="8846207"/>
                <a:ext cx="3071048" cy="1883607"/>
              </a:xfrm>
              <a:prstGeom prst="rect">
                <a:avLst/>
              </a:prstGeom>
              <a:noFill/>
            </p:spPr>
            <p:txBody>
              <a:bodyPr wrap="square" rtlCol="0">
                <a:spAutoFit/>
              </a:bodyPr>
              <a:lstStyle/>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Overview</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M&amp;A Research Activity</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M&amp;A DAO Fund</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M&amp;A Process &amp; Roles</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AI Program</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Application of AI-Based Decision-Making Models</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Multi-Layer Token Economics</a:t>
                </a:r>
                <a:endParaRPr lang="en"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cxnSp>
          <p:nvCxnSpPr>
            <p:cNvPr id="35" name="직선 연결선[R] 34">
              <a:extLst>
                <a:ext uri="{FF2B5EF4-FFF2-40B4-BE49-F238E27FC236}">
                  <a16:creationId xmlns:a16="http://schemas.microsoft.com/office/drawing/2014/main" id="{2DC14ECE-3433-050C-702B-CAC4C522ABE0}"/>
                </a:ext>
              </a:extLst>
            </p:cNvPr>
            <p:cNvCxnSpPr>
              <a:cxnSpLocks/>
            </p:cNvCxnSpPr>
            <p:nvPr/>
          </p:nvCxnSpPr>
          <p:spPr>
            <a:xfrm flipH="1">
              <a:off x="2892900" y="8841167"/>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grpSp>
        <p:nvGrpSpPr>
          <p:cNvPr id="53" name="그룹 52">
            <a:extLst>
              <a:ext uri="{FF2B5EF4-FFF2-40B4-BE49-F238E27FC236}">
                <a16:creationId xmlns:a16="http://schemas.microsoft.com/office/drawing/2014/main" id="{269E790D-A5F9-48FC-43DE-F0BB513FA5DE}"/>
              </a:ext>
            </a:extLst>
          </p:cNvPr>
          <p:cNvGrpSpPr/>
          <p:nvPr/>
        </p:nvGrpSpPr>
        <p:grpSpPr>
          <a:xfrm>
            <a:off x="4216668" y="2775682"/>
            <a:ext cx="2403073" cy="1290193"/>
            <a:chOff x="2828161" y="10557441"/>
            <a:chExt cx="3364302" cy="1806270"/>
          </a:xfrm>
        </p:grpSpPr>
        <p:cxnSp>
          <p:nvCxnSpPr>
            <p:cNvPr id="41" name="직선 연결선[R] 40">
              <a:extLst>
                <a:ext uri="{FF2B5EF4-FFF2-40B4-BE49-F238E27FC236}">
                  <a16:creationId xmlns:a16="http://schemas.microsoft.com/office/drawing/2014/main" id="{081AC8FC-967C-5CF9-1892-6AA89EB6426D}"/>
                </a:ext>
              </a:extLst>
            </p:cNvPr>
            <p:cNvCxnSpPr>
              <a:cxnSpLocks/>
            </p:cNvCxnSpPr>
            <p:nvPr/>
          </p:nvCxnSpPr>
          <p:spPr>
            <a:xfrm flipH="1">
              <a:off x="2892900" y="109181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nvGrpSpPr>
            <p:cNvPr id="52" name="그룹 51">
              <a:extLst>
                <a:ext uri="{FF2B5EF4-FFF2-40B4-BE49-F238E27FC236}">
                  <a16:creationId xmlns:a16="http://schemas.microsoft.com/office/drawing/2014/main" id="{C61F7FFE-D79F-79B0-C439-4A687AF86386}"/>
                </a:ext>
              </a:extLst>
            </p:cNvPr>
            <p:cNvGrpSpPr/>
            <p:nvPr/>
          </p:nvGrpSpPr>
          <p:grpSpPr>
            <a:xfrm>
              <a:off x="2828161" y="10557441"/>
              <a:ext cx="3364302" cy="1806270"/>
              <a:chOff x="2828161" y="10557441"/>
              <a:chExt cx="3364302" cy="1806270"/>
            </a:xfrm>
          </p:grpSpPr>
          <p:sp>
            <p:nvSpPr>
              <p:cNvPr id="43" name="TextBox 42">
                <a:extLst>
                  <a:ext uri="{FF2B5EF4-FFF2-40B4-BE49-F238E27FC236}">
                    <a16:creationId xmlns:a16="http://schemas.microsoft.com/office/drawing/2014/main" id="{00951C49-87FD-3BF3-4172-1FC72C3A2C86}"/>
                  </a:ext>
                </a:extLst>
              </p:cNvPr>
              <p:cNvSpPr txBox="1"/>
              <p:nvPr/>
            </p:nvSpPr>
            <p:spPr>
              <a:xfrm>
                <a:off x="2828161" y="10557441"/>
                <a:ext cx="1737463"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Token Economy</a:t>
                </a:r>
                <a:endParaRPr lang="en" altLang="ko-KR" sz="1143" dirty="0">
                  <a:solidFill>
                    <a:srgbClr val="404453"/>
                  </a:solidFill>
                </a:endParaRPr>
              </a:p>
            </p:txBody>
          </p:sp>
          <p:sp>
            <p:nvSpPr>
              <p:cNvPr id="44" name="TextBox 43">
                <a:extLst>
                  <a:ext uri="{FF2B5EF4-FFF2-40B4-BE49-F238E27FC236}">
                    <a16:creationId xmlns:a16="http://schemas.microsoft.com/office/drawing/2014/main" id="{74025A99-999D-07FE-3222-BD9F9D20CCE0}"/>
                  </a:ext>
                </a:extLst>
              </p:cNvPr>
              <p:cNvSpPr txBox="1"/>
              <p:nvPr/>
            </p:nvSpPr>
            <p:spPr>
              <a:xfrm>
                <a:off x="5431965" y="10557441"/>
                <a:ext cx="456022"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17</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sp>
            <p:nvSpPr>
              <p:cNvPr id="45" name="TextBox 44">
                <a:extLst>
                  <a:ext uri="{FF2B5EF4-FFF2-40B4-BE49-F238E27FC236}">
                    <a16:creationId xmlns:a16="http://schemas.microsoft.com/office/drawing/2014/main" id="{18BF0E72-EB5C-379E-33EF-F2A2207C81DF}"/>
                  </a:ext>
                </a:extLst>
              </p:cNvPr>
              <p:cNvSpPr txBox="1"/>
              <p:nvPr/>
            </p:nvSpPr>
            <p:spPr>
              <a:xfrm>
                <a:off x="2828161" y="10923201"/>
                <a:ext cx="3364302" cy="1440510"/>
              </a:xfrm>
              <a:prstGeom prst="rect">
                <a:avLst/>
              </a:prstGeom>
              <a:noFill/>
            </p:spPr>
            <p:txBody>
              <a:bodyPr wrap="square" rtlCol="0">
                <a:spAutoFit/>
              </a:bodyPr>
              <a:lstStyle/>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Overview</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AIW Token Value Support Mechanism/Logic/</a:t>
                </a:r>
                <a:b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b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Structure</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AIW Token Burning Policy</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AIW Token Dividend Policy</a:t>
                </a:r>
              </a:p>
              <a:p>
                <a:pPr>
                  <a:lnSpc>
                    <a:spcPct val="120000"/>
                  </a:lnSpc>
                </a:pPr>
                <a:r>
                  <a:rPr lang="en-US"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Token Economy</a:t>
                </a:r>
                <a:endParaRPr lang="en" altLang="ko-KR" sz="857"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grpSp>
      <p:grpSp>
        <p:nvGrpSpPr>
          <p:cNvPr id="78" name="그룹 77">
            <a:extLst>
              <a:ext uri="{FF2B5EF4-FFF2-40B4-BE49-F238E27FC236}">
                <a16:creationId xmlns:a16="http://schemas.microsoft.com/office/drawing/2014/main" id="{EE8FB9AC-DC3D-0479-CDBD-E38847F7F0B9}"/>
              </a:ext>
            </a:extLst>
          </p:cNvPr>
          <p:cNvGrpSpPr/>
          <p:nvPr/>
        </p:nvGrpSpPr>
        <p:grpSpPr>
          <a:xfrm>
            <a:off x="4216668" y="4209811"/>
            <a:ext cx="2220856" cy="268215"/>
            <a:chOff x="2828161" y="10557441"/>
            <a:chExt cx="3109198" cy="375501"/>
          </a:xfrm>
        </p:grpSpPr>
        <p:cxnSp>
          <p:nvCxnSpPr>
            <p:cNvPr id="79" name="직선 연결선[R] 78">
              <a:extLst>
                <a:ext uri="{FF2B5EF4-FFF2-40B4-BE49-F238E27FC236}">
                  <a16:creationId xmlns:a16="http://schemas.microsoft.com/office/drawing/2014/main" id="{02208184-C3C2-D1E4-09BD-56F03DACF112}"/>
                </a:ext>
              </a:extLst>
            </p:cNvPr>
            <p:cNvCxnSpPr>
              <a:cxnSpLocks/>
            </p:cNvCxnSpPr>
            <p:nvPr/>
          </p:nvCxnSpPr>
          <p:spPr>
            <a:xfrm flipH="1">
              <a:off x="2892900" y="109181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nvGrpSpPr>
            <p:cNvPr id="80" name="그룹 79">
              <a:extLst>
                <a:ext uri="{FF2B5EF4-FFF2-40B4-BE49-F238E27FC236}">
                  <a16:creationId xmlns:a16="http://schemas.microsoft.com/office/drawing/2014/main" id="{45FC7856-0761-C0B6-BED8-B3C296F51C45}"/>
                </a:ext>
              </a:extLst>
            </p:cNvPr>
            <p:cNvGrpSpPr/>
            <p:nvPr/>
          </p:nvGrpSpPr>
          <p:grpSpPr>
            <a:xfrm>
              <a:off x="2828161" y="10557441"/>
              <a:ext cx="3109198" cy="375501"/>
              <a:chOff x="2828161" y="10557441"/>
              <a:chExt cx="3109198" cy="375501"/>
            </a:xfrm>
          </p:grpSpPr>
          <p:sp>
            <p:nvSpPr>
              <p:cNvPr id="81" name="TextBox 80">
                <a:extLst>
                  <a:ext uri="{FF2B5EF4-FFF2-40B4-BE49-F238E27FC236}">
                    <a16:creationId xmlns:a16="http://schemas.microsoft.com/office/drawing/2014/main" id="{7F110943-0DD5-48D1-627F-A1A51DDCC58D}"/>
                  </a:ext>
                </a:extLst>
              </p:cNvPr>
              <p:cNvSpPr txBox="1"/>
              <p:nvPr/>
            </p:nvSpPr>
            <p:spPr>
              <a:xfrm>
                <a:off x="2828161" y="10557441"/>
                <a:ext cx="1131529"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Roadmap</a:t>
                </a:r>
                <a:endParaRPr lang="en" altLang="ko-KR" sz="1143" dirty="0">
                  <a:solidFill>
                    <a:srgbClr val="404453"/>
                  </a:solidFill>
                </a:endParaRPr>
              </a:p>
            </p:txBody>
          </p:sp>
          <p:sp>
            <p:nvSpPr>
              <p:cNvPr id="82" name="TextBox 81">
                <a:extLst>
                  <a:ext uri="{FF2B5EF4-FFF2-40B4-BE49-F238E27FC236}">
                    <a16:creationId xmlns:a16="http://schemas.microsoft.com/office/drawing/2014/main" id="{523AFE82-1C97-F98D-446C-D89DE3E1EE3A}"/>
                  </a:ext>
                </a:extLst>
              </p:cNvPr>
              <p:cNvSpPr txBox="1"/>
              <p:nvPr/>
            </p:nvSpPr>
            <p:spPr>
              <a:xfrm>
                <a:off x="5431965" y="10557441"/>
                <a:ext cx="50539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22</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grpSp>
      <p:grpSp>
        <p:nvGrpSpPr>
          <p:cNvPr id="84" name="그룹 83">
            <a:extLst>
              <a:ext uri="{FF2B5EF4-FFF2-40B4-BE49-F238E27FC236}">
                <a16:creationId xmlns:a16="http://schemas.microsoft.com/office/drawing/2014/main" id="{B81ECD4D-F89F-7928-1924-9F5B976F2372}"/>
              </a:ext>
            </a:extLst>
          </p:cNvPr>
          <p:cNvGrpSpPr/>
          <p:nvPr/>
        </p:nvGrpSpPr>
        <p:grpSpPr>
          <a:xfrm>
            <a:off x="4216668" y="5750124"/>
            <a:ext cx="2222462" cy="268215"/>
            <a:chOff x="2828161" y="10557441"/>
            <a:chExt cx="3111445" cy="375501"/>
          </a:xfrm>
        </p:grpSpPr>
        <p:cxnSp>
          <p:nvCxnSpPr>
            <p:cNvPr id="85" name="직선 연결선[R] 84">
              <a:extLst>
                <a:ext uri="{FF2B5EF4-FFF2-40B4-BE49-F238E27FC236}">
                  <a16:creationId xmlns:a16="http://schemas.microsoft.com/office/drawing/2014/main" id="{4FBDDBFF-A400-46BE-04FF-56254F5498DE}"/>
                </a:ext>
              </a:extLst>
            </p:cNvPr>
            <p:cNvCxnSpPr>
              <a:cxnSpLocks/>
            </p:cNvCxnSpPr>
            <p:nvPr/>
          </p:nvCxnSpPr>
          <p:spPr>
            <a:xfrm flipH="1">
              <a:off x="2892900" y="109181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nvGrpSpPr>
            <p:cNvPr id="86" name="그룹 85">
              <a:extLst>
                <a:ext uri="{FF2B5EF4-FFF2-40B4-BE49-F238E27FC236}">
                  <a16:creationId xmlns:a16="http://schemas.microsoft.com/office/drawing/2014/main" id="{BDB4CDFE-20C9-DBDD-707C-38FCAE2ED984}"/>
                </a:ext>
              </a:extLst>
            </p:cNvPr>
            <p:cNvGrpSpPr/>
            <p:nvPr/>
          </p:nvGrpSpPr>
          <p:grpSpPr>
            <a:xfrm>
              <a:off x="2828161" y="10557441"/>
              <a:ext cx="3111445" cy="375501"/>
              <a:chOff x="2828161" y="10557441"/>
              <a:chExt cx="3111445" cy="375501"/>
            </a:xfrm>
          </p:grpSpPr>
          <p:sp>
            <p:nvSpPr>
              <p:cNvPr id="87" name="TextBox 86">
                <a:extLst>
                  <a:ext uri="{FF2B5EF4-FFF2-40B4-BE49-F238E27FC236}">
                    <a16:creationId xmlns:a16="http://schemas.microsoft.com/office/drawing/2014/main" id="{8779C9D9-DB12-60E0-D40B-25DD320D0D1C}"/>
                  </a:ext>
                </a:extLst>
              </p:cNvPr>
              <p:cNvSpPr txBox="1"/>
              <p:nvPr/>
            </p:nvSpPr>
            <p:spPr>
              <a:xfrm>
                <a:off x="2828161" y="10557441"/>
                <a:ext cx="2603727"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Visions of M&amp;A Platform</a:t>
                </a:r>
                <a:endParaRPr lang="en" altLang="ko-KR" sz="1143" dirty="0">
                  <a:solidFill>
                    <a:srgbClr val="404453"/>
                  </a:solidFill>
                </a:endParaRPr>
              </a:p>
            </p:txBody>
          </p:sp>
          <p:sp>
            <p:nvSpPr>
              <p:cNvPr id="88" name="TextBox 87">
                <a:extLst>
                  <a:ext uri="{FF2B5EF4-FFF2-40B4-BE49-F238E27FC236}">
                    <a16:creationId xmlns:a16="http://schemas.microsoft.com/office/drawing/2014/main" id="{FB38C519-4DB7-7D90-A864-DDAA66C0F3BA}"/>
                  </a:ext>
                </a:extLst>
              </p:cNvPr>
              <p:cNvSpPr txBox="1"/>
              <p:nvPr/>
            </p:nvSpPr>
            <p:spPr>
              <a:xfrm>
                <a:off x="5431966" y="10557441"/>
                <a:ext cx="507640"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23</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grpSp>
      <p:grpSp>
        <p:nvGrpSpPr>
          <p:cNvPr id="90" name="그룹 89">
            <a:extLst>
              <a:ext uri="{FF2B5EF4-FFF2-40B4-BE49-F238E27FC236}">
                <a16:creationId xmlns:a16="http://schemas.microsoft.com/office/drawing/2014/main" id="{8B54E3EE-F51D-A4FA-2848-2FC2490C3388}"/>
              </a:ext>
            </a:extLst>
          </p:cNvPr>
          <p:cNvGrpSpPr/>
          <p:nvPr/>
        </p:nvGrpSpPr>
        <p:grpSpPr>
          <a:xfrm>
            <a:off x="4216668" y="7048566"/>
            <a:ext cx="2220856" cy="268215"/>
            <a:chOff x="2828161" y="10557441"/>
            <a:chExt cx="3109198" cy="375501"/>
          </a:xfrm>
        </p:grpSpPr>
        <p:cxnSp>
          <p:nvCxnSpPr>
            <p:cNvPr id="91" name="직선 연결선[R] 90">
              <a:extLst>
                <a:ext uri="{FF2B5EF4-FFF2-40B4-BE49-F238E27FC236}">
                  <a16:creationId xmlns:a16="http://schemas.microsoft.com/office/drawing/2014/main" id="{61C5D9CC-FF07-E16B-56D1-A374C99A2331}"/>
                </a:ext>
              </a:extLst>
            </p:cNvPr>
            <p:cNvCxnSpPr>
              <a:cxnSpLocks/>
            </p:cNvCxnSpPr>
            <p:nvPr/>
          </p:nvCxnSpPr>
          <p:spPr>
            <a:xfrm flipH="1">
              <a:off x="2892900" y="109181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nvGrpSpPr>
            <p:cNvPr id="92" name="그룹 91">
              <a:extLst>
                <a:ext uri="{FF2B5EF4-FFF2-40B4-BE49-F238E27FC236}">
                  <a16:creationId xmlns:a16="http://schemas.microsoft.com/office/drawing/2014/main" id="{D215FEEA-5861-7B84-FE35-2D9D7A568718}"/>
                </a:ext>
              </a:extLst>
            </p:cNvPr>
            <p:cNvGrpSpPr/>
            <p:nvPr/>
          </p:nvGrpSpPr>
          <p:grpSpPr>
            <a:xfrm>
              <a:off x="2828161" y="10557441"/>
              <a:ext cx="3109198" cy="375501"/>
              <a:chOff x="2828161" y="10557441"/>
              <a:chExt cx="3109198" cy="375501"/>
            </a:xfrm>
          </p:grpSpPr>
          <p:sp>
            <p:nvSpPr>
              <p:cNvPr id="93" name="TextBox 92">
                <a:extLst>
                  <a:ext uri="{FF2B5EF4-FFF2-40B4-BE49-F238E27FC236}">
                    <a16:creationId xmlns:a16="http://schemas.microsoft.com/office/drawing/2014/main" id="{9AC84736-40CE-783F-342E-D3C00C3DBF4C}"/>
                  </a:ext>
                </a:extLst>
              </p:cNvPr>
              <p:cNvSpPr txBox="1"/>
              <p:nvPr/>
            </p:nvSpPr>
            <p:spPr>
              <a:xfrm>
                <a:off x="2828161" y="10557441"/>
                <a:ext cx="1277401"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Disclaimer</a:t>
                </a:r>
                <a:endParaRPr lang="en" altLang="ko-KR" sz="1143" dirty="0">
                  <a:solidFill>
                    <a:srgbClr val="404453"/>
                  </a:solidFill>
                </a:endParaRPr>
              </a:p>
            </p:txBody>
          </p:sp>
          <p:sp>
            <p:nvSpPr>
              <p:cNvPr id="94" name="TextBox 93">
                <a:extLst>
                  <a:ext uri="{FF2B5EF4-FFF2-40B4-BE49-F238E27FC236}">
                    <a16:creationId xmlns:a16="http://schemas.microsoft.com/office/drawing/2014/main" id="{2B6D6218-67ED-8CEC-9DC4-68EE1279C0FB}"/>
                  </a:ext>
                </a:extLst>
              </p:cNvPr>
              <p:cNvSpPr txBox="1"/>
              <p:nvPr/>
            </p:nvSpPr>
            <p:spPr>
              <a:xfrm>
                <a:off x="5431965" y="10557441"/>
                <a:ext cx="50539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24</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grpSp>
      <p:grpSp>
        <p:nvGrpSpPr>
          <p:cNvPr id="96" name="그룹 95">
            <a:extLst>
              <a:ext uri="{FF2B5EF4-FFF2-40B4-BE49-F238E27FC236}">
                <a16:creationId xmlns:a16="http://schemas.microsoft.com/office/drawing/2014/main" id="{4B064FF3-4F2F-B124-81BA-91BADF9E75EF}"/>
              </a:ext>
            </a:extLst>
          </p:cNvPr>
          <p:cNvGrpSpPr/>
          <p:nvPr/>
        </p:nvGrpSpPr>
        <p:grpSpPr>
          <a:xfrm>
            <a:off x="4216668" y="8347007"/>
            <a:ext cx="2220857" cy="268215"/>
            <a:chOff x="2828161" y="10557441"/>
            <a:chExt cx="3109199" cy="375501"/>
          </a:xfrm>
        </p:grpSpPr>
        <p:cxnSp>
          <p:nvCxnSpPr>
            <p:cNvPr id="97" name="직선 연결선[R] 96">
              <a:extLst>
                <a:ext uri="{FF2B5EF4-FFF2-40B4-BE49-F238E27FC236}">
                  <a16:creationId xmlns:a16="http://schemas.microsoft.com/office/drawing/2014/main" id="{E9125112-6C94-41DF-2433-2EAD056BA2AA}"/>
                </a:ext>
              </a:extLst>
            </p:cNvPr>
            <p:cNvCxnSpPr>
              <a:cxnSpLocks/>
            </p:cNvCxnSpPr>
            <p:nvPr/>
          </p:nvCxnSpPr>
          <p:spPr>
            <a:xfrm flipH="1">
              <a:off x="2892900" y="10918161"/>
              <a:ext cx="2932122" cy="0"/>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nvGrpSpPr>
            <p:cNvPr id="98" name="그룹 97">
              <a:extLst>
                <a:ext uri="{FF2B5EF4-FFF2-40B4-BE49-F238E27FC236}">
                  <a16:creationId xmlns:a16="http://schemas.microsoft.com/office/drawing/2014/main" id="{AE0FBADD-DC36-298E-F4AE-40FE95DEB6EB}"/>
                </a:ext>
              </a:extLst>
            </p:cNvPr>
            <p:cNvGrpSpPr/>
            <p:nvPr/>
          </p:nvGrpSpPr>
          <p:grpSpPr>
            <a:xfrm>
              <a:off x="2828161" y="10557441"/>
              <a:ext cx="3109199" cy="375501"/>
              <a:chOff x="2828161" y="10557441"/>
              <a:chExt cx="3109199" cy="375501"/>
            </a:xfrm>
          </p:grpSpPr>
          <p:sp>
            <p:nvSpPr>
              <p:cNvPr id="99" name="TextBox 98">
                <a:extLst>
                  <a:ext uri="{FF2B5EF4-FFF2-40B4-BE49-F238E27FC236}">
                    <a16:creationId xmlns:a16="http://schemas.microsoft.com/office/drawing/2014/main" id="{C74F6845-ECAB-FCDD-107D-52A1557DA98A}"/>
                  </a:ext>
                </a:extLst>
              </p:cNvPr>
              <p:cNvSpPr txBox="1"/>
              <p:nvPr/>
            </p:nvSpPr>
            <p:spPr>
              <a:xfrm>
                <a:off x="2828161" y="10557441"/>
                <a:ext cx="1306576" cy="375501"/>
              </a:xfrm>
              <a:prstGeom prst="rect">
                <a:avLst/>
              </a:prstGeom>
              <a:noFill/>
            </p:spPr>
            <p:txBody>
              <a:bodyPr wrap="none" rtlCol="0">
                <a:spAutoFit/>
              </a:bodyPr>
              <a:lstStyle/>
              <a:p>
                <a:r>
                  <a:rPr lang="en-US" altLang="ko-KR" sz="1143" b="1" dirty="0">
                    <a:solidFill>
                      <a:srgbClr val="404453"/>
                    </a:solidFill>
                    <a:latin typeface="Pretendard" panose="02000503000000020004" pitchFamily="2" charset="-127"/>
                    <a:ea typeface="Pretendard" panose="02000503000000020004" pitchFamily="2" charset="-127"/>
                  </a:rPr>
                  <a:t>References</a:t>
                </a:r>
                <a:endParaRPr lang="en" altLang="ko-KR" sz="1143" dirty="0">
                  <a:solidFill>
                    <a:srgbClr val="404453"/>
                  </a:solidFill>
                </a:endParaRPr>
              </a:p>
            </p:txBody>
          </p:sp>
          <p:sp>
            <p:nvSpPr>
              <p:cNvPr id="100" name="TextBox 99">
                <a:extLst>
                  <a:ext uri="{FF2B5EF4-FFF2-40B4-BE49-F238E27FC236}">
                    <a16:creationId xmlns:a16="http://schemas.microsoft.com/office/drawing/2014/main" id="{26AB9CC3-E204-738D-D2B7-4B1530D7D140}"/>
                  </a:ext>
                </a:extLst>
              </p:cNvPr>
              <p:cNvSpPr txBox="1"/>
              <p:nvPr/>
            </p:nvSpPr>
            <p:spPr>
              <a:xfrm>
                <a:off x="5431966" y="10557441"/>
                <a:ext cx="505394" cy="375501"/>
              </a:xfrm>
              <a:prstGeom prst="rect">
                <a:avLst/>
              </a:prstGeom>
              <a:noFill/>
            </p:spPr>
            <p:txBody>
              <a:bodyPr wrap="none" rtlCol="0">
                <a:spAutoFit/>
              </a:bodyPr>
              <a:lstStyle/>
              <a:p>
                <a:r>
                  <a:rPr lang="en-US"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rPr>
                  <a:t>26</a:t>
                </a:r>
                <a:endParaRPr lang="en" altLang="ko-KR" sz="1143" dirty="0">
                  <a:solidFill>
                    <a:srgbClr val="404453"/>
                  </a:solidFill>
                  <a:latin typeface="Pretendard ExtraLight" panose="02000303000000020004" pitchFamily="2" charset="-127"/>
                  <a:ea typeface="Pretendard ExtraLight" panose="02000303000000020004" pitchFamily="2" charset="-127"/>
                  <a:cs typeface="Pretendard ExtraLight" panose="02000303000000020004" pitchFamily="2" charset="-127"/>
                </a:endParaRPr>
              </a:p>
            </p:txBody>
          </p:sp>
        </p:grpSp>
      </p:grpSp>
      <p:grpSp>
        <p:nvGrpSpPr>
          <p:cNvPr id="7" name="그룹 6">
            <a:extLst>
              <a:ext uri="{FF2B5EF4-FFF2-40B4-BE49-F238E27FC236}">
                <a16:creationId xmlns:a16="http://schemas.microsoft.com/office/drawing/2014/main" id="{6FEAD1F0-D4EC-DEE1-6734-4C60402CB7E8}"/>
              </a:ext>
            </a:extLst>
          </p:cNvPr>
          <p:cNvGrpSpPr/>
          <p:nvPr/>
        </p:nvGrpSpPr>
        <p:grpSpPr>
          <a:xfrm>
            <a:off x="437673" y="1612451"/>
            <a:ext cx="1210588" cy="409445"/>
            <a:chOff x="612741" y="1259091"/>
            <a:chExt cx="1694822" cy="573223"/>
          </a:xfrm>
        </p:grpSpPr>
        <p:sp>
          <p:nvSpPr>
            <p:cNvPr id="10" name="TextBox 9">
              <a:extLst>
                <a:ext uri="{FF2B5EF4-FFF2-40B4-BE49-F238E27FC236}">
                  <a16:creationId xmlns:a16="http://schemas.microsoft.com/office/drawing/2014/main" id="{5003C97E-839A-A602-E5FC-E0F17EDC702B}"/>
                </a:ext>
              </a:extLst>
            </p:cNvPr>
            <p:cNvSpPr txBox="1"/>
            <p:nvPr/>
          </p:nvSpPr>
          <p:spPr>
            <a:xfrm>
              <a:off x="614665" y="1495772"/>
              <a:ext cx="1645450" cy="336542"/>
            </a:xfrm>
            <a:prstGeom prst="rect">
              <a:avLst/>
            </a:prstGeom>
            <a:noFill/>
          </p:spPr>
          <p:txBody>
            <a:bodyPr wrap="none" rtlCol="0">
              <a:spAutoFit/>
            </a:bodyPr>
            <a:lstStyle/>
            <a:p>
              <a:r>
                <a:rPr lang="en-US" altLang="ko-KR" sz="962" b="1">
                  <a:solidFill>
                    <a:srgbClr val="404453"/>
                  </a:solidFill>
                  <a:latin typeface="Pretendard" panose="02000503000000020004" pitchFamily="2" charset="-127"/>
                  <a:ea typeface="Pretendard" panose="02000503000000020004" pitchFamily="2" charset="-127"/>
                </a:rPr>
                <a:t>Table of Contents</a:t>
              </a:r>
              <a:endParaRPr lang="en" altLang="ko-KR" sz="962" dirty="0">
                <a:solidFill>
                  <a:srgbClr val="404453"/>
                </a:solidFill>
              </a:endParaRPr>
            </a:p>
          </p:txBody>
        </p:sp>
        <p:sp>
          <p:nvSpPr>
            <p:cNvPr id="11" name="TextBox 10">
              <a:extLst>
                <a:ext uri="{FF2B5EF4-FFF2-40B4-BE49-F238E27FC236}">
                  <a16:creationId xmlns:a16="http://schemas.microsoft.com/office/drawing/2014/main" id="{221A441A-9596-9644-9AF9-7530D289BD0B}"/>
                </a:ext>
              </a:extLst>
            </p:cNvPr>
            <p:cNvSpPr txBox="1"/>
            <p:nvPr/>
          </p:nvSpPr>
          <p:spPr>
            <a:xfrm>
              <a:off x="612741" y="1259091"/>
              <a:ext cx="1694822"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00</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Table</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of</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Contents</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143889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19</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925015"/>
            <a:ext cx="4756409" cy="502958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AIW token burning policy is determined within a 10–20% range of project-generated profits. The exact burn rate is decided through DAO platform voting, where members use their Voting Power to influence the final decision. The process involves purchasing AIW tokens from the market and storing them in a burn wallet. This burn wallet is publicly accessible through the DAO platform, ensuring transparency and predictability for users.</a:t>
            </a:r>
          </a:p>
          <a:p>
            <a:r>
              <a:rPr lang="en-US" altLang="ko-KR" sz="929" b="1" dirty="0"/>
              <a:t>1.  </a:t>
            </a:r>
            <a:r>
              <a:rPr lang="en-US" altLang="ko-KR" sz="929" dirty="0"/>
              <a:t>Burning Objective</a:t>
            </a:r>
            <a:endParaRPr lang="ko-KR" altLang="en-US" sz="929" dirty="0"/>
          </a:p>
          <a:p>
            <a:r>
              <a:rPr lang="en-US" altLang="ko-KR" sz="929" dirty="0"/>
              <a:t>- At the end of each project, 10–20% of investment profits are used to purchase tokens from the market and store them in the AIW burn wallet. This reduces token supply, reinforcing value stability.</a:t>
            </a:r>
          </a:p>
          <a:p>
            <a:r>
              <a:rPr lang="en-US" altLang="ko-KR" sz="929" b="1" dirty="0"/>
              <a:t>2.  </a:t>
            </a:r>
            <a:r>
              <a:rPr lang="en-US" altLang="ko-KR" sz="929" dirty="0"/>
              <a:t>Burning Schedule</a:t>
            </a:r>
            <a:endParaRPr lang="ko-KR" altLang="en-US" sz="929" dirty="0"/>
          </a:p>
          <a:p>
            <a:r>
              <a:rPr lang="en-US" altLang="ko-KR" sz="929" dirty="0"/>
              <a:t>- The burn schedule is disclosed via the DAO platform at the end of each project.</a:t>
            </a:r>
          </a:p>
          <a:p>
            <a:r>
              <a:rPr lang="en-US" altLang="ko-KR" sz="929" b="1" dirty="0"/>
              <a:t>3.  </a:t>
            </a:r>
            <a:r>
              <a:rPr lang="en-US" altLang="ko-KR" sz="929" dirty="0"/>
              <a:t>Burning Volume</a:t>
            </a:r>
            <a:endParaRPr lang="ko-KR" altLang="en-US" sz="929" dirty="0"/>
          </a:p>
          <a:p>
            <a:r>
              <a:rPr lang="en-US" altLang="ko-KR" sz="929" dirty="0"/>
              <a:t>- The burn amount is set within 10–20% of investment profits, varying based on project success and determined by user participation.</a:t>
            </a:r>
          </a:p>
          <a:p>
            <a:r>
              <a:rPr lang="en-US" altLang="ko-KR" sz="929" b="1" dirty="0"/>
              <a:t>4.  </a:t>
            </a:r>
            <a:r>
              <a:rPr lang="en-US" altLang="ko-KR" sz="929" dirty="0"/>
              <a:t>Decision Criteria</a:t>
            </a:r>
            <a:endParaRPr lang="ko-KR" altLang="en-US" sz="929" dirty="0"/>
          </a:p>
          <a:p>
            <a:r>
              <a:rPr lang="en-US" altLang="ko-KR" sz="929" dirty="0"/>
              <a:t>- The burn rate is finalized based on project outcomes, and the final amount is decided by participating users.</a:t>
            </a:r>
          </a:p>
          <a:p>
            <a:r>
              <a:rPr lang="en-US" altLang="ko-KR" sz="929" dirty="0"/>
              <a:t>This policy plays a crucial role in building user trust, and the effectiveness of the burning mechanism significantly impacts the success and stability of the AIW token ecosystem.</a:t>
            </a:r>
          </a:p>
        </p:txBody>
      </p:sp>
      <p:sp>
        <p:nvSpPr>
          <p:cNvPr id="22" name="TextBox 21">
            <a:extLst>
              <a:ext uri="{FF2B5EF4-FFF2-40B4-BE49-F238E27FC236}">
                <a16:creationId xmlns:a16="http://schemas.microsoft.com/office/drawing/2014/main" id="{414373C6-7001-910A-1E02-F3B8738B03CD}"/>
              </a:ext>
            </a:extLst>
          </p:cNvPr>
          <p:cNvSpPr txBox="1"/>
          <p:nvPr/>
        </p:nvSpPr>
        <p:spPr>
          <a:xfrm>
            <a:off x="1662546" y="1661206"/>
            <a:ext cx="2029723"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3. AIW Token Burning Policy</a:t>
            </a:r>
            <a:endParaRPr lang="ko-KR" altLang="en-US" sz="1143" dirty="0"/>
          </a:p>
        </p:txBody>
      </p:sp>
      <p:grpSp>
        <p:nvGrpSpPr>
          <p:cNvPr id="15" name="그룹 14">
            <a:extLst>
              <a:ext uri="{FF2B5EF4-FFF2-40B4-BE49-F238E27FC236}">
                <a16:creationId xmlns:a16="http://schemas.microsoft.com/office/drawing/2014/main" id="{7105386B-1765-F49E-69C9-9CF40E32DE9A}"/>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93555AE-78E2-7B94-F5D8-89DEC01D95FC}"/>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3" name="그림 22" descr="그래픽, 폰트, 스크린샷, 그래픽 디자인이(가) 표시된 사진&#10;&#10;자동 생성된 설명">
              <a:extLst>
                <a:ext uri="{FF2B5EF4-FFF2-40B4-BE49-F238E27FC236}">
                  <a16:creationId xmlns:a16="http://schemas.microsoft.com/office/drawing/2014/main" id="{5B5F52B2-130E-2622-14DC-42AEA936DC1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B12F1FD3-1F72-F9AA-2868-14C856277057}"/>
              </a:ext>
            </a:extLst>
          </p:cNvPr>
          <p:cNvGrpSpPr/>
          <p:nvPr/>
        </p:nvGrpSpPr>
        <p:grpSpPr>
          <a:xfrm>
            <a:off x="437672" y="1661206"/>
            <a:ext cx="1103187" cy="409445"/>
            <a:chOff x="612741" y="1259091"/>
            <a:chExt cx="1544461" cy="573223"/>
          </a:xfrm>
        </p:grpSpPr>
        <p:sp>
          <p:nvSpPr>
            <p:cNvPr id="10" name="TextBox 9">
              <a:extLst>
                <a:ext uri="{FF2B5EF4-FFF2-40B4-BE49-F238E27FC236}">
                  <a16:creationId xmlns:a16="http://schemas.microsoft.com/office/drawing/2014/main" id="{473A89A3-DF73-BD5D-EF9A-98FE3BE876C8}"/>
                </a:ext>
              </a:extLst>
            </p:cNvPr>
            <p:cNvSpPr txBox="1"/>
            <p:nvPr/>
          </p:nvSpPr>
          <p:spPr>
            <a:xfrm>
              <a:off x="614665" y="1495772"/>
              <a:ext cx="1508554"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Token Economy</a:t>
              </a:r>
              <a:endParaRPr lang="en" altLang="ko-KR" sz="962" dirty="0">
                <a:solidFill>
                  <a:srgbClr val="404453"/>
                </a:solidFill>
              </a:endParaRPr>
            </a:p>
          </p:txBody>
        </p:sp>
        <p:sp>
          <p:nvSpPr>
            <p:cNvPr id="12" name="TextBox 11">
              <a:extLst>
                <a:ext uri="{FF2B5EF4-FFF2-40B4-BE49-F238E27FC236}">
                  <a16:creationId xmlns:a16="http://schemas.microsoft.com/office/drawing/2014/main" id="{4A0FBDE5-9346-0A2D-C431-CA0FB7D7DFF7}"/>
                </a:ext>
              </a:extLst>
            </p:cNvPr>
            <p:cNvSpPr txBox="1"/>
            <p:nvPr/>
          </p:nvSpPr>
          <p:spPr>
            <a:xfrm>
              <a:off x="612741" y="1259091"/>
              <a:ext cx="1544461"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05</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Token Economy</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370324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20</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925015"/>
            <a:ext cx="4756409" cy="5084725"/>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AIW RICCO LABS dividend policy leverages innovative investment strategies and technological advantages to provide investors with reliable profit distribution. </a:t>
            </a:r>
          </a:p>
          <a:p>
            <a:r>
              <a:rPr lang="en-US" altLang="ko-KR" sz="929" b="1" dirty="0"/>
              <a:t>1.  </a:t>
            </a:r>
            <a:r>
              <a:rPr lang="en-US" altLang="ko-KR" sz="929" dirty="0"/>
              <a:t>Dividend Objective</a:t>
            </a:r>
            <a:endParaRPr lang="ko-KR" altLang="en-US" sz="929" dirty="0"/>
          </a:p>
          <a:p>
            <a:r>
              <a:rPr lang="en-US" altLang="ko-KR" sz="929" dirty="0"/>
              <a:t>- A portion of the profits generated from direct investments and fund formations in AI and advanced technology-based companies is distributed to project participants as dividends. This ensures that investors can generate continuous returns.</a:t>
            </a:r>
          </a:p>
          <a:p>
            <a:r>
              <a:rPr lang="en-US" altLang="ko-KR" sz="929" b="1" dirty="0"/>
              <a:t>2. </a:t>
            </a:r>
            <a:r>
              <a:rPr lang="en-US" altLang="ko-KR" sz="929" dirty="0"/>
              <a:t>Dividend Schedule &amp; Rate</a:t>
            </a:r>
            <a:endParaRPr lang="ko-KR" altLang="en-US" sz="929" dirty="0"/>
          </a:p>
          <a:p>
            <a:r>
              <a:rPr lang="en-US" altLang="ko-KR" sz="929" dirty="0"/>
              <a:t>- Dividends are paid upon investment completion. The dividend is based on profits from key investment strategies, including CB (Convertible Bonds), BW (Bond Warrants), and M&amp;A (Mergers &amp; Acquisitions). The dividend rate is transparently disclosed through the DAO platform and adjusted by investor voting.</a:t>
            </a:r>
          </a:p>
          <a:p>
            <a:r>
              <a:rPr lang="en-US" altLang="ko-KR" sz="929" b="1" dirty="0"/>
              <a:t>3.  </a:t>
            </a:r>
            <a:r>
              <a:rPr lang="en-US" altLang="ko-KR" sz="929" dirty="0"/>
              <a:t>Decision Criteria &amp; Method</a:t>
            </a:r>
            <a:endParaRPr lang="ko-KR" altLang="en-US" sz="929" dirty="0"/>
          </a:p>
          <a:p>
            <a:r>
              <a:rPr lang="en-US" altLang="ko-KR" sz="929" dirty="0"/>
              <a:t>- The dividend rate and amount are determined by the success of the project and investment performance. Various investment strategies ensure optimal dividend distribution.</a:t>
            </a:r>
          </a:p>
          <a:p>
            <a:r>
              <a:rPr lang="en-US" altLang="ko-KR" sz="929" dirty="0"/>
              <a:t>- Participants receive NFT shares proportional to their AIW token investment. At the end of the investment period, the company repurchases NFT shares, and investors receive additional AIW reward tokens based on performance.</a:t>
            </a:r>
          </a:p>
          <a:p>
            <a:r>
              <a:rPr lang="en-US" altLang="ko-KR" sz="929" dirty="0"/>
              <a:t>The AIW RICCO LABS dividend policy is designed with an intuitive system to ensure that users can easily understand and participate. This approach enhances investor confidence and provides sustainable returns through a transparent and structured distribution model.</a:t>
            </a:r>
          </a:p>
        </p:txBody>
      </p:sp>
      <p:sp>
        <p:nvSpPr>
          <p:cNvPr id="22" name="TextBox 21">
            <a:extLst>
              <a:ext uri="{FF2B5EF4-FFF2-40B4-BE49-F238E27FC236}">
                <a16:creationId xmlns:a16="http://schemas.microsoft.com/office/drawing/2014/main" id="{414373C6-7001-910A-1E02-F3B8738B03CD}"/>
              </a:ext>
            </a:extLst>
          </p:cNvPr>
          <p:cNvSpPr txBox="1"/>
          <p:nvPr/>
        </p:nvSpPr>
        <p:spPr>
          <a:xfrm>
            <a:off x="1662546" y="1661206"/>
            <a:ext cx="2105063"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4. AIW Token Dividend Policy</a:t>
            </a:r>
            <a:endParaRPr lang="ko-KR" altLang="en-US" sz="1143" dirty="0"/>
          </a:p>
        </p:txBody>
      </p:sp>
      <p:grpSp>
        <p:nvGrpSpPr>
          <p:cNvPr id="15" name="그룹 14">
            <a:extLst>
              <a:ext uri="{FF2B5EF4-FFF2-40B4-BE49-F238E27FC236}">
                <a16:creationId xmlns:a16="http://schemas.microsoft.com/office/drawing/2014/main" id="{7105386B-1765-F49E-69C9-9CF40E32DE9A}"/>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93555AE-78E2-7B94-F5D8-89DEC01D95FC}"/>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3" name="그림 22" descr="그래픽, 폰트, 스크린샷, 그래픽 디자인이(가) 표시된 사진&#10;&#10;자동 생성된 설명">
              <a:extLst>
                <a:ext uri="{FF2B5EF4-FFF2-40B4-BE49-F238E27FC236}">
                  <a16:creationId xmlns:a16="http://schemas.microsoft.com/office/drawing/2014/main" id="{5B5F52B2-130E-2622-14DC-42AEA936DC1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6519580F-414F-8547-4BE7-99F537A9C1F1}"/>
              </a:ext>
            </a:extLst>
          </p:cNvPr>
          <p:cNvGrpSpPr/>
          <p:nvPr/>
        </p:nvGrpSpPr>
        <p:grpSpPr>
          <a:xfrm>
            <a:off x="437672" y="1661206"/>
            <a:ext cx="1103187" cy="409445"/>
            <a:chOff x="612741" y="1259091"/>
            <a:chExt cx="1544462" cy="573223"/>
          </a:xfrm>
        </p:grpSpPr>
        <p:sp>
          <p:nvSpPr>
            <p:cNvPr id="10" name="TextBox 9">
              <a:extLst>
                <a:ext uri="{FF2B5EF4-FFF2-40B4-BE49-F238E27FC236}">
                  <a16:creationId xmlns:a16="http://schemas.microsoft.com/office/drawing/2014/main" id="{278D9618-2097-7FEB-5CF8-5363ABDF4BD9}"/>
                </a:ext>
              </a:extLst>
            </p:cNvPr>
            <p:cNvSpPr txBox="1"/>
            <p:nvPr/>
          </p:nvSpPr>
          <p:spPr>
            <a:xfrm>
              <a:off x="614665" y="1495772"/>
              <a:ext cx="1508554"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Token Economy</a:t>
              </a:r>
              <a:endParaRPr lang="en" altLang="ko-KR" sz="962" dirty="0">
                <a:solidFill>
                  <a:srgbClr val="404453"/>
                </a:solidFill>
              </a:endParaRPr>
            </a:p>
          </p:txBody>
        </p:sp>
        <p:sp>
          <p:nvSpPr>
            <p:cNvPr id="12" name="TextBox 11">
              <a:extLst>
                <a:ext uri="{FF2B5EF4-FFF2-40B4-BE49-F238E27FC236}">
                  <a16:creationId xmlns:a16="http://schemas.microsoft.com/office/drawing/2014/main" id="{0CD4DFD8-4D53-F560-EF97-6CAB2764F6E6}"/>
                </a:ext>
              </a:extLst>
            </p:cNvPr>
            <p:cNvSpPr txBox="1"/>
            <p:nvPr/>
          </p:nvSpPr>
          <p:spPr>
            <a:xfrm>
              <a:off x="612741" y="1259091"/>
              <a:ext cx="1544462"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05</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Token Economy</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159626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21</a:t>
            </a:fld>
            <a:endParaRPr kumimoji="1" lang="ko-KR" altLang="en-US" dirty="0"/>
          </a:p>
        </p:txBody>
      </p:sp>
      <p:sp>
        <p:nvSpPr>
          <p:cNvPr id="12" name="TextBox 11">
            <a:extLst>
              <a:ext uri="{FF2B5EF4-FFF2-40B4-BE49-F238E27FC236}">
                <a16:creationId xmlns:a16="http://schemas.microsoft.com/office/drawing/2014/main" id="{722AFACC-3690-2B31-5DEB-342C2CC333D5}"/>
              </a:ext>
            </a:extLst>
          </p:cNvPr>
          <p:cNvSpPr txBox="1"/>
          <p:nvPr/>
        </p:nvSpPr>
        <p:spPr>
          <a:xfrm>
            <a:off x="1662546" y="1925015"/>
            <a:ext cx="4756409" cy="60914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Overview (Supply / Network-Chain)</a:t>
            </a:r>
          </a:p>
          <a:p>
            <a:r>
              <a:rPr lang="en" altLang="ko-KR" sz="929" b="1" dirty="0">
                <a:latin typeface="Pretendard" panose="02000503000000020004" pitchFamily="2" charset="-127"/>
                <a:ea typeface="Pretendard" panose="02000503000000020004" pitchFamily="2" charset="-127"/>
                <a:cs typeface="Pretendard" panose="02000503000000020004" pitchFamily="2" charset="-127"/>
              </a:rPr>
              <a:t>500,000,000 AIW Token Solana Mainnet </a:t>
            </a:r>
            <a:r>
              <a:rPr lang="en-US" altLang="ko-KR" sz="929" b="1" dirty="0">
                <a:latin typeface="Pretendard" panose="02000503000000020004" pitchFamily="2" charset="-127"/>
                <a:ea typeface="Pretendard" panose="02000503000000020004" pitchFamily="2" charset="-127"/>
                <a:cs typeface="Pretendard" panose="02000503000000020004" pitchFamily="2" charset="-127"/>
              </a:rPr>
              <a:t> </a:t>
            </a:r>
            <a:endParaRPr lang="ko-KR" altLang="en-US" sz="929" b="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16" name="TextBox 15">
            <a:extLst>
              <a:ext uri="{FF2B5EF4-FFF2-40B4-BE49-F238E27FC236}">
                <a16:creationId xmlns:a16="http://schemas.microsoft.com/office/drawing/2014/main" id="{BC69B7B2-BC37-27AC-1680-D53E58414737}"/>
              </a:ext>
            </a:extLst>
          </p:cNvPr>
          <p:cNvSpPr txBox="1"/>
          <p:nvPr/>
        </p:nvSpPr>
        <p:spPr>
          <a:xfrm>
            <a:off x="1662546" y="1661206"/>
            <a:ext cx="1402948"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5. Token Economy</a:t>
            </a:r>
            <a:endParaRPr lang="ko-KR" altLang="en-US" sz="1143" dirty="0"/>
          </a:p>
        </p:txBody>
      </p:sp>
      <p:grpSp>
        <p:nvGrpSpPr>
          <p:cNvPr id="15" name="그룹 14">
            <a:extLst>
              <a:ext uri="{FF2B5EF4-FFF2-40B4-BE49-F238E27FC236}">
                <a16:creationId xmlns:a16="http://schemas.microsoft.com/office/drawing/2014/main" id="{FBB31935-D20C-6685-F327-F8BCCD3FB01F}"/>
              </a:ext>
            </a:extLst>
          </p:cNvPr>
          <p:cNvGrpSpPr/>
          <p:nvPr/>
        </p:nvGrpSpPr>
        <p:grpSpPr>
          <a:xfrm>
            <a:off x="6440714" y="0"/>
            <a:ext cx="417286" cy="417286"/>
            <a:chOff x="0" y="498780"/>
            <a:chExt cx="417286" cy="417286"/>
          </a:xfrm>
        </p:grpSpPr>
        <p:sp>
          <p:nvSpPr>
            <p:cNvPr id="17" name="직사각형 16">
              <a:extLst>
                <a:ext uri="{FF2B5EF4-FFF2-40B4-BE49-F238E27FC236}">
                  <a16:creationId xmlns:a16="http://schemas.microsoft.com/office/drawing/2014/main" id="{F8D8AB4D-A3F2-8B3F-054D-94FA7436B9BD}"/>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34046A00-6DC0-ECE3-20C8-09EF33B62A0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
        <p:nvSpPr>
          <p:cNvPr id="41" name="TextBox 40">
            <a:extLst>
              <a:ext uri="{FF2B5EF4-FFF2-40B4-BE49-F238E27FC236}">
                <a16:creationId xmlns:a16="http://schemas.microsoft.com/office/drawing/2014/main" id="{40C69180-513D-87C2-26FC-C6F547C8EF7F}"/>
              </a:ext>
            </a:extLst>
          </p:cNvPr>
          <p:cNvSpPr txBox="1"/>
          <p:nvPr/>
        </p:nvSpPr>
        <p:spPr>
          <a:xfrm>
            <a:off x="1620211" y="6531063"/>
            <a:ext cx="4756409" cy="296388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30" dirty="0"/>
              <a:t>AIW Token Distribution Structure &amp; Explanation</a:t>
            </a:r>
          </a:p>
          <a:p>
            <a:r>
              <a:rPr lang="en-US" altLang="ko-KR" sz="930" dirty="0"/>
              <a:t>The AIW token distribution model combines blockchain technology with traditional finance to establish a new financial paradigm. Tokens are allocated across various purposes to ensure strategic growth and sustainability.</a:t>
            </a:r>
          </a:p>
          <a:p>
            <a:r>
              <a:rPr lang="en-US" altLang="ko-KR" sz="930" b="1" dirty="0"/>
              <a:t>1. </a:t>
            </a:r>
            <a:r>
              <a:rPr lang="en-US" altLang="ko-KR" sz="930" dirty="0"/>
              <a:t>Sales (30%): Secures initial funding and provides liquidity to support strategic investments and user base expansion.</a:t>
            </a:r>
          </a:p>
          <a:p>
            <a:r>
              <a:rPr lang="en-US" altLang="ko-KR" sz="930" b="1" dirty="0"/>
              <a:t>2. </a:t>
            </a:r>
            <a:r>
              <a:rPr lang="en-US" altLang="ko-KR" sz="930" dirty="0"/>
              <a:t>Asset Management Team (17%): Allocated to financial product management to enhance AIW’s value through investment strategies and liquidity control.</a:t>
            </a:r>
          </a:p>
          <a:p>
            <a:r>
              <a:rPr lang="en-US" altLang="ko-KR" sz="930" b="1" dirty="0"/>
              <a:t>3. </a:t>
            </a:r>
            <a:r>
              <a:rPr lang="en-US" altLang="ko-KR" sz="930" dirty="0"/>
              <a:t>Staking &amp; Ecosystem Rewards (10%): Encourages long-term participation and regulates token circulation to drive ecosystem engagement.</a:t>
            </a:r>
          </a:p>
          <a:p>
            <a:r>
              <a:rPr lang="en-US" altLang="ko-KR" sz="930" b="1" dirty="0"/>
              <a:t>4. </a:t>
            </a:r>
            <a:r>
              <a:rPr lang="en-US" altLang="ko-KR" sz="930" dirty="0"/>
              <a:t>Marketing (5%): Supports activities aimed at increasing brand awareness and user acquisition.</a:t>
            </a:r>
          </a:p>
        </p:txBody>
      </p:sp>
      <p:pic>
        <p:nvPicPr>
          <p:cNvPr id="9" name="그림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68" y="2711782"/>
            <a:ext cx="4673600" cy="3735489"/>
          </a:xfrm>
          <a:prstGeom prst="rect">
            <a:avLst/>
          </a:prstGeom>
        </p:spPr>
      </p:pic>
    </p:spTree>
    <p:extLst>
      <p:ext uri="{BB962C8B-B14F-4D97-AF65-F5344CB8AC3E}">
        <p14:creationId xmlns:p14="http://schemas.microsoft.com/office/powerpoint/2010/main" val="199181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22</a:t>
            </a:fld>
            <a:endParaRPr kumimoji="1" lang="ko-KR" altLang="en-US"/>
          </a:p>
        </p:txBody>
      </p:sp>
      <p:sp>
        <p:nvSpPr>
          <p:cNvPr id="17" name="TextBox 16">
            <a:extLst>
              <a:ext uri="{FF2B5EF4-FFF2-40B4-BE49-F238E27FC236}">
                <a16:creationId xmlns:a16="http://schemas.microsoft.com/office/drawing/2014/main" id="{40C69180-513D-87C2-26FC-C6F547C8EF7F}"/>
              </a:ext>
            </a:extLst>
          </p:cNvPr>
          <p:cNvSpPr txBox="1"/>
          <p:nvPr/>
        </p:nvSpPr>
        <p:spPr>
          <a:xfrm>
            <a:off x="1662546" y="1738741"/>
            <a:ext cx="4756409" cy="385349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30" b="1" dirty="0"/>
              <a:t>5. </a:t>
            </a:r>
            <a:r>
              <a:rPr lang="en-US" altLang="ko-KR" sz="930" dirty="0"/>
              <a:t>Development Team (8%): Invested in platform improvements, blockchain development, and security enhancements.</a:t>
            </a:r>
          </a:p>
          <a:p>
            <a:r>
              <a:rPr lang="en-US" altLang="ko-KR" sz="930" b="1" dirty="0"/>
              <a:t>6. </a:t>
            </a:r>
            <a:r>
              <a:rPr lang="en-US" altLang="ko-KR" sz="930" dirty="0"/>
              <a:t>Professional Services &amp; Legal (3%): Covers costs to ensure regulatory compliance and legal stability.</a:t>
            </a:r>
            <a:endParaRPr lang="en-US" altLang="ko-KR" sz="929" b="1" dirty="0"/>
          </a:p>
          <a:p>
            <a:r>
              <a:rPr lang="en-US" altLang="ko-KR" sz="929" b="1" dirty="0"/>
              <a:t>7. </a:t>
            </a:r>
            <a:r>
              <a:rPr lang="en-US" altLang="ko-KR" sz="929" dirty="0"/>
              <a:t>Community Growth Fund (3%): Supports community participation and ecosystem expansion.</a:t>
            </a:r>
          </a:p>
          <a:p>
            <a:r>
              <a:rPr lang="en-US" altLang="ko-KR" sz="929" b="1" dirty="0"/>
              <a:t>8. </a:t>
            </a:r>
            <a:r>
              <a:rPr lang="en-US" altLang="ko-KR" sz="929" dirty="0"/>
              <a:t>Business Development (3%): Covers essential expenses for global expansion and partnership building.</a:t>
            </a:r>
          </a:p>
          <a:p>
            <a:r>
              <a:rPr lang="en-US" altLang="ko-KR" sz="929" b="1" dirty="0"/>
              <a:t>9. </a:t>
            </a:r>
            <a:r>
              <a:rPr lang="en-US" altLang="ko-KR" sz="929" dirty="0"/>
              <a:t>Partners (3%): Strengthens strategic collaborations to support AIW’s ecosystem growth.</a:t>
            </a:r>
          </a:p>
          <a:p>
            <a:r>
              <a:rPr lang="en-US" altLang="ko-KR" sz="929" b="1" dirty="0"/>
              <a:t>10. </a:t>
            </a:r>
            <a:r>
              <a:rPr lang="en-US" altLang="ko-KR" sz="929" dirty="0"/>
              <a:t>Others (3%): Reserved for flexible use and contingency funding.</a:t>
            </a:r>
          </a:p>
          <a:p>
            <a:r>
              <a:rPr lang="en-US" altLang="ko-KR" sz="929" b="1" dirty="0"/>
              <a:t>11. </a:t>
            </a:r>
            <a:r>
              <a:rPr lang="en-US" altLang="ko-KR" sz="929" dirty="0"/>
              <a:t>Token Burn (15%): Conducted periodically to increase scarcity and reinforce economic stability.</a:t>
            </a:r>
          </a:p>
          <a:p>
            <a:r>
              <a:rPr lang="en-US" altLang="ko-KR" sz="929" dirty="0"/>
              <a:t>This structure ensures AIW’s long-term growth and economic sustainability, creating a balanced ecosystem that integrates blockchain with real-world financial strategies.</a:t>
            </a:r>
          </a:p>
        </p:txBody>
      </p:sp>
      <p:grpSp>
        <p:nvGrpSpPr>
          <p:cNvPr id="15" name="그룹 14">
            <a:extLst>
              <a:ext uri="{FF2B5EF4-FFF2-40B4-BE49-F238E27FC236}">
                <a16:creationId xmlns:a16="http://schemas.microsoft.com/office/drawing/2014/main" id="{7105386B-1765-F49E-69C9-9CF40E32DE9A}"/>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993555AE-78E2-7B94-F5D8-89DEC01D95FC}"/>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3" name="그림 22" descr="그래픽, 폰트, 스크린샷, 그래픽 디자인이(가) 표시된 사진&#10;&#10;자동 생성된 설명">
              <a:extLst>
                <a:ext uri="{FF2B5EF4-FFF2-40B4-BE49-F238E27FC236}">
                  <a16:creationId xmlns:a16="http://schemas.microsoft.com/office/drawing/2014/main" id="{5B5F52B2-130E-2622-14DC-42AEA936DC1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5EB04078-E378-4450-AF9D-A661E5BE4F05}"/>
              </a:ext>
            </a:extLst>
          </p:cNvPr>
          <p:cNvGrpSpPr/>
          <p:nvPr/>
        </p:nvGrpSpPr>
        <p:grpSpPr>
          <a:xfrm>
            <a:off x="437672" y="1661206"/>
            <a:ext cx="1103187" cy="409445"/>
            <a:chOff x="612741" y="1259091"/>
            <a:chExt cx="1544461" cy="573223"/>
          </a:xfrm>
        </p:grpSpPr>
        <p:sp>
          <p:nvSpPr>
            <p:cNvPr id="10" name="TextBox 9">
              <a:extLst>
                <a:ext uri="{FF2B5EF4-FFF2-40B4-BE49-F238E27FC236}">
                  <a16:creationId xmlns:a16="http://schemas.microsoft.com/office/drawing/2014/main" id="{344376BB-14DD-A14C-448E-C41D7AF25CC2}"/>
                </a:ext>
              </a:extLst>
            </p:cNvPr>
            <p:cNvSpPr txBox="1"/>
            <p:nvPr/>
          </p:nvSpPr>
          <p:spPr>
            <a:xfrm>
              <a:off x="614665" y="1495772"/>
              <a:ext cx="1508554"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Token Economy</a:t>
              </a:r>
              <a:endParaRPr lang="en" altLang="ko-KR" sz="962" dirty="0">
                <a:solidFill>
                  <a:srgbClr val="404453"/>
                </a:solidFill>
              </a:endParaRPr>
            </a:p>
          </p:txBody>
        </p:sp>
        <p:sp>
          <p:nvSpPr>
            <p:cNvPr id="12" name="TextBox 11">
              <a:extLst>
                <a:ext uri="{FF2B5EF4-FFF2-40B4-BE49-F238E27FC236}">
                  <a16:creationId xmlns:a16="http://schemas.microsoft.com/office/drawing/2014/main" id="{ACA4A81C-6EC9-33B7-C7AF-637CD2360E79}"/>
                </a:ext>
              </a:extLst>
            </p:cNvPr>
            <p:cNvSpPr txBox="1"/>
            <p:nvPr/>
          </p:nvSpPr>
          <p:spPr>
            <a:xfrm>
              <a:off x="612741" y="1259091"/>
              <a:ext cx="1544461"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05</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Token Economy</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402961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모서리가 둥근 직사각형 16">
            <a:extLst>
              <a:ext uri="{FF2B5EF4-FFF2-40B4-BE49-F238E27FC236}">
                <a16:creationId xmlns:a16="http://schemas.microsoft.com/office/drawing/2014/main" id="{7D59699C-3DAE-A3A2-2597-BDA9634E30B5}"/>
              </a:ext>
            </a:extLst>
          </p:cNvPr>
          <p:cNvSpPr/>
          <p:nvPr/>
        </p:nvSpPr>
        <p:spPr>
          <a:xfrm>
            <a:off x="1762623" y="2764490"/>
            <a:ext cx="4597582" cy="6467220"/>
          </a:xfrm>
          <a:prstGeom prst="roundRect">
            <a:avLst>
              <a:gd name="adj" fmla="val 1322"/>
            </a:avLst>
          </a:prstGeom>
          <a:solidFill>
            <a:srgbClr val="F2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23</a:t>
            </a:fld>
            <a:endParaRPr kumimoji="1" lang="ko-KR" altLang="en-US"/>
          </a:p>
        </p:txBody>
      </p:sp>
      <p:sp>
        <p:nvSpPr>
          <p:cNvPr id="18" name="TextBox 17">
            <a:extLst>
              <a:ext uri="{FF2B5EF4-FFF2-40B4-BE49-F238E27FC236}">
                <a16:creationId xmlns:a16="http://schemas.microsoft.com/office/drawing/2014/main" id="{ABD0072E-703D-C7CD-67A4-33BA44028B6C}"/>
              </a:ext>
            </a:extLst>
          </p:cNvPr>
          <p:cNvSpPr txBox="1"/>
          <p:nvPr/>
        </p:nvSpPr>
        <p:spPr>
          <a:xfrm>
            <a:off x="1662546" y="1612451"/>
            <a:ext cx="4756409" cy="109324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AIW tokens are secured through the DAO FUND to finance M&amp;A transactions. After an M&amp;A deal is finalized, the tokens undergo a lock-up and vesting period before being redistributed to the market. At the same time, an equivalent value of newly issued tokens from the acquired company (B tokens) is generated. As detailed in the Token Economy section, this M&amp;A-driven AIW token cycle limits token circulation and reduces supply. This mechanism ensures that as more M&amp;A transactions occur, AIW token value continues to appreciate.</a:t>
            </a:r>
            <a:endParaRPr lang="ko-KR" altLang="en-US" sz="929" dirty="0"/>
          </a:p>
        </p:txBody>
      </p:sp>
      <p:grpSp>
        <p:nvGrpSpPr>
          <p:cNvPr id="20" name="그룹 19">
            <a:extLst>
              <a:ext uri="{FF2B5EF4-FFF2-40B4-BE49-F238E27FC236}">
                <a16:creationId xmlns:a16="http://schemas.microsoft.com/office/drawing/2014/main" id="{6A2524A7-7FE6-DBA5-A6CE-29FC053FCE09}"/>
              </a:ext>
            </a:extLst>
          </p:cNvPr>
          <p:cNvGrpSpPr/>
          <p:nvPr/>
        </p:nvGrpSpPr>
        <p:grpSpPr>
          <a:xfrm>
            <a:off x="1783504" y="3040460"/>
            <a:ext cx="4523729" cy="5896163"/>
            <a:chOff x="2481701" y="3529013"/>
            <a:chExt cx="6333225" cy="8254627"/>
          </a:xfrm>
        </p:grpSpPr>
        <p:cxnSp>
          <p:nvCxnSpPr>
            <p:cNvPr id="24" name="직선 연결선[R] 23">
              <a:extLst>
                <a:ext uri="{FF2B5EF4-FFF2-40B4-BE49-F238E27FC236}">
                  <a16:creationId xmlns:a16="http://schemas.microsoft.com/office/drawing/2014/main" id="{F66E6294-51C8-B895-D43D-6BD38863CF62}"/>
                </a:ext>
              </a:extLst>
            </p:cNvPr>
            <p:cNvCxnSpPr>
              <a:cxnSpLocks/>
            </p:cNvCxnSpPr>
            <p:nvPr/>
          </p:nvCxnSpPr>
          <p:spPr>
            <a:xfrm>
              <a:off x="5685393" y="3529013"/>
              <a:ext cx="0" cy="8219545"/>
            </a:xfrm>
            <a:prstGeom prst="line">
              <a:avLst/>
            </a:prstGeom>
            <a:ln w="9525">
              <a:solidFill>
                <a:srgbClr val="A0A7B7"/>
              </a:solidFill>
              <a:prstDash val="sysDash"/>
            </a:ln>
          </p:spPr>
          <p:style>
            <a:lnRef idx="2">
              <a:schemeClr val="accent1"/>
            </a:lnRef>
            <a:fillRef idx="0">
              <a:schemeClr val="accent1"/>
            </a:fillRef>
            <a:effectRef idx="1">
              <a:schemeClr val="accent1"/>
            </a:effectRef>
            <a:fontRef idx="minor">
              <a:schemeClr val="tx1"/>
            </a:fontRef>
          </p:style>
        </p:cxnSp>
        <p:cxnSp>
          <p:nvCxnSpPr>
            <p:cNvPr id="26" name="직선 연결선[R] 25">
              <a:extLst>
                <a:ext uri="{FF2B5EF4-FFF2-40B4-BE49-F238E27FC236}">
                  <a16:creationId xmlns:a16="http://schemas.microsoft.com/office/drawing/2014/main" id="{00E739B9-D463-A74D-80F1-197AC5DB8DBF}"/>
                </a:ext>
              </a:extLst>
            </p:cNvPr>
            <p:cNvCxnSpPr>
              <a:cxnSpLocks/>
            </p:cNvCxnSpPr>
            <p:nvPr/>
          </p:nvCxnSpPr>
          <p:spPr>
            <a:xfrm flipH="1">
              <a:off x="5671106" y="5491374"/>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28" name="직선 연결선[R] 27">
              <a:extLst>
                <a:ext uri="{FF2B5EF4-FFF2-40B4-BE49-F238E27FC236}">
                  <a16:creationId xmlns:a16="http://schemas.microsoft.com/office/drawing/2014/main" id="{FA4065D6-EDF8-D974-71AC-50D68A3E244F}"/>
                </a:ext>
              </a:extLst>
            </p:cNvPr>
            <p:cNvCxnSpPr>
              <a:cxnSpLocks/>
            </p:cNvCxnSpPr>
            <p:nvPr/>
          </p:nvCxnSpPr>
          <p:spPr>
            <a:xfrm>
              <a:off x="5020901" y="4059767"/>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29" name="직선 연결선[R] 28">
              <a:extLst>
                <a:ext uri="{FF2B5EF4-FFF2-40B4-BE49-F238E27FC236}">
                  <a16:creationId xmlns:a16="http://schemas.microsoft.com/office/drawing/2014/main" id="{EF34AE6D-12E2-3F7F-3FAB-FBDF1A7CE2F6}"/>
                </a:ext>
              </a:extLst>
            </p:cNvPr>
            <p:cNvCxnSpPr/>
            <p:nvPr/>
          </p:nvCxnSpPr>
          <p:spPr>
            <a:xfrm>
              <a:off x="5020901" y="6922981"/>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30" name="직선 연결선[R] 29">
              <a:extLst>
                <a:ext uri="{FF2B5EF4-FFF2-40B4-BE49-F238E27FC236}">
                  <a16:creationId xmlns:a16="http://schemas.microsoft.com/office/drawing/2014/main" id="{94C65D22-9E6D-FC5E-9414-EEC06116DDB0}"/>
                </a:ext>
              </a:extLst>
            </p:cNvPr>
            <p:cNvCxnSpPr/>
            <p:nvPr/>
          </p:nvCxnSpPr>
          <p:spPr>
            <a:xfrm>
              <a:off x="5020901" y="9786195"/>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31" name="직선 연결선[R] 30">
              <a:extLst>
                <a:ext uri="{FF2B5EF4-FFF2-40B4-BE49-F238E27FC236}">
                  <a16:creationId xmlns:a16="http://schemas.microsoft.com/office/drawing/2014/main" id="{985EDDA6-2B86-BA02-CFB6-1FBCD0624E5E}"/>
                </a:ext>
              </a:extLst>
            </p:cNvPr>
            <p:cNvCxnSpPr>
              <a:cxnSpLocks/>
            </p:cNvCxnSpPr>
            <p:nvPr/>
          </p:nvCxnSpPr>
          <p:spPr>
            <a:xfrm flipH="1">
              <a:off x="5671106" y="8354588"/>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32" name="직선 연결선[R] 31">
              <a:extLst>
                <a:ext uri="{FF2B5EF4-FFF2-40B4-BE49-F238E27FC236}">
                  <a16:creationId xmlns:a16="http://schemas.microsoft.com/office/drawing/2014/main" id="{81ABCDD8-A44A-DDA6-E4C5-F903B0BBDD10}"/>
                </a:ext>
              </a:extLst>
            </p:cNvPr>
            <p:cNvCxnSpPr>
              <a:cxnSpLocks/>
            </p:cNvCxnSpPr>
            <p:nvPr/>
          </p:nvCxnSpPr>
          <p:spPr>
            <a:xfrm flipH="1">
              <a:off x="5671106" y="11217804"/>
              <a:ext cx="664492" cy="0"/>
            </a:xfrm>
            <a:prstGeom prst="line">
              <a:avLst/>
            </a:prstGeom>
            <a:ln>
              <a:solidFill>
                <a:srgbClr val="368DDF"/>
              </a:solidFill>
              <a:tailEnd type="oval" w="med"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997ACCA-7515-E2B0-4EE6-59C78DD99B07}"/>
                </a:ext>
              </a:extLst>
            </p:cNvPr>
            <p:cNvSpPr txBox="1"/>
            <p:nvPr/>
          </p:nvSpPr>
          <p:spPr>
            <a:xfrm>
              <a:off x="3913491" y="3890490"/>
              <a:ext cx="1037270" cy="375501"/>
            </a:xfrm>
            <a:prstGeom prst="rect">
              <a:avLst/>
            </a:prstGeom>
            <a:noFill/>
          </p:spPr>
          <p:txBody>
            <a:bodyPr wrap="none" rtlCol="0">
              <a:spAutoFit/>
            </a:bodyPr>
            <a:lstStyle/>
            <a:p>
              <a:pPr algn="r"/>
              <a:r>
                <a:rPr lang="en-US" altLang="ko-KR" sz="1143" b="1" dirty="0">
                  <a:solidFill>
                    <a:srgbClr val="368DDF"/>
                  </a:solidFill>
                  <a:latin typeface="Pretendard" panose="02000503000000020004" pitchFamily="2" charset="-127"/>
                  <a:ea typeface="Pretendard" panose="02000503000000020004" pitchFamily="2" charset="-127"/>
                </a:rPr>
                <a:t>2025 Q1</a:t>
              </a:r>
              <a:endParaRPr lang="en" altLang="ko-KR" sz="1143" dirty="0">
                <a:solidFill>
                  <a:srgbClr val="368DDF"/>
                </a:solidFill>
              </a:endParaRPr>
            </a:p>
          </p:txBody>
        </p:sp>
        <p:sp>
          <p:nvSpPr>
            <p:cNvPr id="35" name="TextBox 34">
              <a:extLst>
                <a:ext uri="{FF2B5EF4-FFF2-40B4-BE49-F238E27FC236}">
                  <a16:creationId xmlns:a16="http://schemas.microsoft.com/office/drawing/2014/main" id="{0B663732-082D-2D38-945C-09854EFFBA3A}"/>
                </a:ext>
              </a:extLst>
            </p:cNvPr>
            <p:cNvSpPr txBox="1"/>
            <p:nvPr/>
          </p:nvSpPr>
          <p:spPr>
            <a:xfrm>
              <a:off x="2914817" y="4305223"/>
              <a:ext cx="2035943" cy="489507"/>
            </a:xfrm>
            <a:prstGeom prst="rect">
              <a:avLst/>
            </a:prstGeom>
            <a:noFill/>
          </p:spPr>
          <p:txBody>
            <a:bodyPr wrap="none" rtlCol="0">
              <a:spAutoFit/>
            </a:bodyPr>
            <a:lstStyle/>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Beta launch of the platform -</a:t>
              </a:r>
            </a:p>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Global exchange listing -</a:t>
              </a:r>
              <a:endParaRPr lang="en"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37" name="TextBox 36">
              <a:extLst>
                <a:ext uri="{FF2B5EF4-FFF2-40B4-BE49-F238E27FC236}">
                  <a16:creationId xmlns:a16="http://schemas.microsoft.com/office/drawing/2014/main" id="{DDA10A8E-6A13-2DC9-2824-A861D4189B80}"/>
                </a:ext>
              </a:extLst>
            </p:cNvPr>
            <p:cNvSpPr txBox="1"/>
            <p:nvPr/>
          </p:nvSpPr>
          <p:spPr>
            <a:xfrm>
              <a:off x="3877581" y="6747989"/>
              <a:ext cx="1073180" cy="375501"/>
            </a:xfrm>
            <a:prstGeom prst="rect">
              <a:avLst/>
            </a:prstGeom>
            <a:noFill/>
          </p:spPr>
          <p:txBody>
            <a:bodyPr wrap="none" rtlCol="0">
              <a:spAutoFit/>
            </a:bodyPr>
            <a:lstStyle/>
            <a:p>
              <a:pPr algn="r"/>
              <a:r>
                <a:rPr lang="en-US" altLang="ko-KR" sz="1143" b="1" dirty="0">
                  <a:solidFill>
                    <a:srgbClr val="368DDF"/>
                  </a:solidFill>
                  <a:latin typeface="Pretendard" panose="02000503000000020004" pitchFamily="2" charset="-127"/>
                  <a:ea typeface="Pretendard" panose="02000503000000020004" pitchFamily="2" charset="-127"/>
                </a:rPr>
                <a:t>2025 Q3</a:t>
              </a:r>
              <a:endParaRPr lang="en" altLang="ko-KR" sz="1143" dirty="0">
                <a:solidFill>
                  <a:srgbClr val="368DDF"/>
                </a:solidFill>
              </a:endParaRPr>
            </a:p>
          </p:txBody>
        </p:sp>
        <p:sp>
          <p:nvSpPr>
            <p:cNvPr id="38" name="TextBox 37">
              <a:extLst>
                <a:ext uri="{FF2B5EF4-FFF2-40B4-BE49-F238E27FC236}">
                  <a16:creationId xmlns:a16="http://schemas.microsoft.com/office/drawing/2014/main" id="{3CD91D64-C125-2661-0BD5-47AC86966179}"/>
                </a:ext>
              </a:extLst>
            </p:cNvPr>
            <p:cNvSpPr txBox="1"/>
            <p:nvPr/>
          </p:nvSpPr>
          <p:spPr>
            <a:xfrm>
              <a:off x="2538904" y="7162724"/>
              <a:ext cx="2411857" cy="862044"/>
            </a:xfrm>
            <a:prstGeom prst="rect">
              <a:avLst/>
            </a:prstGeom>
            <a:noFill/>
          </p:spPr>
          <p:txBody>
            <a:bodyPr wrap="square" rtlCol="0">
              <a:spAutoFit/>
            </a:bodyPr>
            <a:lstStyle/>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Implementation of Staking / DeFi services - </a:t>
              </a:r>
            </a:p>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Additional global exchange listings - </a:t>
              </a:r>
            </a:p>
          </p:txBody>
        </p:sp>
        <p:sp>
          <p:nvSpPr>
            <p:cNvPr id="39" name="TextBox 38">
              <a:extLst>
                <a:ext uri="{FF2B5EF4-FFF2-40B4-BE49-F238E27FC236}">
                  <a16:creationId xmlns:a16="http://schemas.microsoft.com/office/drawing/2014/main" id="{41AC7204-8F17-9C0D-0FDD-4FBBBDE6D845}"/>
                </a:ext>
              </a:extLst>
            </p:cNvPr>
            <p:cNvSpPr txBox="1"/>
            <p:nvPr/>
          </p:nvSpPr>
          <p:spPr>
            <a:xfrm>
              <a:off x="3911244" y="9634065"/>
              <a:ext cx="1039516" cy="375501"/>
            </a:xfrm>
            <a:prstGeom prst="rect">
              <a:avLst/>
            </a:prstGeom>
            <a:noFill/>
          </p:spPr>
          <p:txBody>
            <a:bodyPr wrap="none" rtlCol="0">
              <a:spAutoFit/>
            </a:bodyPr>
            <a:lstStyle/>
            <a:p>
              <a:pPr algn="r"/>
              <a:r>
                <a:rPr lang="en-US" altLang="ko-KR" sz="1143" b="1" dirty="0">
                  <a:solidFill>
                    <a:srgbClr val="368DDF"/>
                  </a:solidFill>
                  <a:latin typeface="Pretendard" panose="02000503000000020004" pitchFamily="2" charset="-127"/>
                  <a:ea typeface="Pretendard" panose="02000503000000020004" pitchFamily="2" charset="-127"/>
                </a:rPr>
                <a:t>2026 Q1</a:t>
              </a:r>
              <a:endParaRPr lang="en" altLang="ko-KR" sz="1143" dirty="0">
                <a:solidFill>
                  <a:srgbClr val="368DDF"/>
                </a:solidFill>
              </a:endParaRPr>
            </a:p>
          </p:txBody>
        </p:sp>
        <p:sp>
          <p:nvSpPr>
            <p:cNvPr id="40" name="TextBox 39">
              <a:extLst>
                <a:ext uri="{FF2B5EF4-FFF2-40B4-BE49-F238E27FC236}">
                  <a16:creationId xmlns:a16="http://schemas.microsoft.com/office/drawing/2014/main" id="{1AD708A4-B649-1A50-861E-BCB32D068603}"/>
                </a:ext>
              </a:extLst>
            </p:cNvPr>
            <p:cNvSpPr txBox="1"/>
            <p:nvPr/>
          </p:nvSpPr>
          <p:spPr>
            <a:xfrm>
              <a:off x="2481701" y="10048799"/>
              <a:ext cx="2469057" cy="675774"/>
            </a:xfrm>
            <a:prstGeom prst="rect">
              <a:avLst/>
            </a:prstGeom>
            <a:noFill/>
          </p:spPr>
          <p:txBody>
            <a:bodyPr wrap="square" rtlCol="0">
              <a:spAutoFit/>
            </a:bodyPr>
            <a:lstStyle/>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Public company M&amp;A transactions - </a:t>
              </a:r>
            </a:p>
            <a:p>
              <a:pPr algn="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Implementation of cryptocurrency lending services - </a:t>
              </a:r>
            </a:p>
          </p:txBody>
        </p:sp>
        <p:sp>
          <p:nvSpPr>
            <p:cNvPr id="41" name="TextBox 40">
              <a:extLst>
                <a:ext uri="{FF2B5EF4-FFF2-40B4-BE49-F238E27FC236}">
                  <a16:creationId xmlns:a16="http://schemas.microsoft.com/office/drawing/2014/main" id="{60783BFF-9920-547E-7B7A-105821ED4933}"/>
                </a:ext>
              </a:extLst>
            </p:cNvPr>
            <p:cNvSpPr txBox="1"/>
            <p:nvPr/>
          </p:nvSpPr>
          <p:spPr>
            <a:xfrm>
              <a:off x="6390788" y="5322096"/>
              <a:ext cx="1068692" cy="375501"/>
            </a:xfrm>
            <a:prstGeom prst="rect">
              <a:avLst/>
            </a:prstGeom>
            <a:noFill/>
          </p:spPr>
          <p:txBody>
            <a:bodyPr wrap="none" rtlCol="0">
              <a:spAutoFit/>
            </a:bodyPr>
            <a:lstStyle/>
            <a:p>
              <a:r>
                <a:rPr lang="en-US" altLang="ko-KR" sz="1143" b="1" dirty="0">
                  <a:solidFill>
                    <a:srgbClr val="368DDF"/>
                  </a:solidFill>
                  <a:latin typeface="Pretendard" panose="02000503000000020004" pitchFamily="2" charset="-127"/>
                  <a:ea typeface="Pretendard" panose="02000503000000020004" pitchFamily="2" charset="-127"/>
                </a:rPr>
                <a:t>2025 Q2</a:t>
              </a:r>
              <a:endParaRPr lang="en" altLang="ko-KR" sz="1143" dirty="0">
                <a:solidFill>
                  <a:srgbClr val="368DDF"/>
                </a:solidFill>
              </a:endParaRPr>
            </a:p>
          </p:txBody>
        </p:sp>
        <p:sp>
          <p:nvSpPr>
            <p:cNvPr id="42" name="TextBox 41">
              <a:extLst>
                <a:ext uri="{FF2B5EF4-FFF2-40B4-BE49-F238E27FC236}">
                  <a16:creationId xmlns:a16="http://schemas.microsoft.com/office/drawing/2014/main" id="{D0A22A53-4FEC-550D-F1D3-43B4219DF9B9}"/>
                </a:ext>
              </a:extLst>
            </p:cNvPr>
            <p:cNvSpPr txBox="1"/>
            <p:nvPr/>
          </p:nvSpPr>
          <p:spPr>
            <a:xfrm>
              <a:off x="6390788" y="5736829"/>
              <a:ext cx="2424138" cy="1420850"/>
            </a:xfrm>
            <a:prstGeom prst="rect">
              <a:avLst/>
            </a:prstGeom>
            <a:noFill/>
          </p:spPr>
          <p:txBody>
            <a:bodyPr wrap="square" rtlCol="0">
              <a:spAutoFit/>
            </a:bodyPr>
            <a:lstStyle/>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Implementation of DAO governance</a:t>
              </a:r>
            </a:p>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Launch of NFT Marketplace</a:t>
              </a:r>
            </a:p>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Execution of initial investments in public companies</a:t>
              </a:r>
            </a:p>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Establishment of a specialized investment firm</a:t>
              </a:r>
              <a:endParaRPr lang="en"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43" name="TextBox 42">
              <a:extLst>
                <a:ext uri="{FF2B5EF4-FFF2-40B4-BE49-F238E27FC236}">
                  <a16:creationId xmlns:a16="http://schemas.microsoft.com/office/drawing/2014/main" id="{01A802D9-E5A3-732F-1F88-173D421445E7}"/>
                </a:ext>
              </a:extLst>
            </p:cNvPr>
            <p:cNvSpPr txBox="1"/>
            <p:nvPr/>
          </p:nvSpPr>
          <p:spPr>
            <a:xfrm>
              <a:off x="6390788" y="8193884"/>
              <a:ext cx="1075423" cy="375501"/>
            </a:xfrm>
            <a:prstGeom prst="rect">
              <a:avLst/>
            </a:prstGeom>
            <a:noFill/>
          </p:spPr>
          <p:txBody>
            <a:bodyPr wrap="none" rtlCol="0">
              <a:spAutoFit/>
            </a:bodyPr>
            <a:lstStyle/>
            <a:p>
              <a:r>
                <a:rPr lang="en-US" altLang="ko-KR" sz="1143" b="1" dirty="0">
                  <a:solidFill>
                    <a:srgbClr val="368DDF"/>
                  </a:solidFill>
                  <a:latin typeface="Pretendard" panose="02000503000000020004" pitchFamily="2" charset="-127"/>
                  <a:ea typeface="Pretendard" panose="02000503000000020004" pitchFamily="2" charset="-127"/>
                </a:rPr>
                <a:t>2025 Q4</a:t>
              </a:r>
              <a:endParaRPr lang="en" altLang="ko-KR" sz="1143" dirty="0">
                <a:solidFill>
                  <a:srgbClr val="368DDF"/>
                </a:solidFill>
              </a:endParaRPr>
            </a:p>
          </p:txBody>
        </p:sp>
        <p:sp>
          <p:nvSpPr>
            <p:cNvPr id="44" name="TextBox 43">
              <a:extLst>
                <a:ext uri="{FF2B5EF4-FFF2-40B4-BE49-F238E27FC236}">
                  <a16:creationId xmlns:a16="http://schemas.microsoft.com/office/drawing/2014/main" id="{FB206B99-95D1-E351-1154-DEF8515C7148}"/>
                </a:ext>
              </a:extLst>
            </p:cNvPr>
            <p:cNvSpPr txBox="1"/>
            <p:nvPr/>
          </p:nvSpPr>
          <p:spPr>
            <a:xfrm>
              <a:off x="6390788" y="8608617"/>
              <a:ext cx="2327690" cy="303237"/>
            </a:xfrm>
            <a:prstGeom prst="rect">
              <a:avLst/>
            </a:prstGeom>
            <a:noFill/>
          </p:spPr>
          <p:txBody>
            <a:bodyPr wrap="none" rtlCol="0">
              <a:spAutoFit/>
            </a:bodyPr>
            <a:lstStyle/>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a:t>
              </a:r>
              <a:r>
                <a:rPr lang="ko-KR" altLang="en-US"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a:t>
              </a: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Further global exchange listings</a:t>
              </a:r>
              <a:endParaRPr lang="en"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45" name="TextBox 44">
              <a:extLst>
                <a:ext uri="{FF2B5EF4-FFF2-40B4-BE49-F238E27FC236}">
                  <a16:creationId xmlns:a16="http://schemas.microsoft.com/office/drawing/2014/main" id="{FE1D96DB-4575-4828-B322-5C3963B73C31}"/>
                </a:ext>
              </a:extLst>
            </p:cNvPr>
            <p:cNvSpPr txBox="1"/>
            <p:nvPr/>
          </p:nvSpPr>
          <p:spPr>
            <a:xfrm>
              <a:off x="6390788" y="11065673"/>
              <a:ext cx="1070935" cy="375501"/>
            </a:xfrm>
            <a:prstGeom prst="rect">
              <a:avLst/>
            </a:prstGeom>
            <a:noFill/>
          </p:spPr>
          <p:txBody>
            <a:bodyPr wrap="none" rtlCol="0">
              <a:spAutoFit/>
            </a:bodyPr>
            <a:lstStyle/>
            <a:p>
              <a:r>
                <a:rPr lang="en-US" altLang="ko-KR" sz="1143" b="1" dirty="0">
                  <a:solidFill>
                    <a:srgbClr val="368DDF"/>
                  </a:solidFill>
                  <a:latin typeface="Pretendard" panose="02000503000000020004" pitchFamily="2" charset="-127"/>
                  <a:ea typeface="Pretendard" panose="02000503000000020004" pitchFamily="2" charset="-127"/>
                </a:rPr>
                <a:t>2026 Q2</a:t>
              </a:r>
              <a:endParaRPr lang="en" altLang="ko-KR" sz="1143" dirty="0">
                <a:solidFill>
                  <a:srgbClr val="368DDF"/>
                </a:solidFill>
              </a:endParaRPr>
            </a:p>
          </p:txBody>
        </p:sp>
        <p:sp>
          <p:nvSpPr>
            <p:cNvPr id="46" name="TextBox 45">
              <a:extLst>
                <a:ext uri="{FF2B5EF4-FFF2-40B4-BE49-F238E27FC236}">
                  <a16:creationId xmlns:a16="http://schemas.microsoft.com/office/drawing/2014/main" id="{DF9CF0E1-6E4A-2A60-B715-11BBEDB46E52}"/>
                </a:ext>
              </a:extLst>
            </p:cNvPr>
            <p:cNvSpPr txBox="1"/>
            <p:nvPr/>
          </p:nvSpPr>
          <p:spPr>
            <a:xfrm>
              <a:off x="6390788" y="11480403"/>
              <a:ext cx="1824988" cy="303237"/>
            </a:xfrm>
            <a:prstGeom prst="rect">
              <a:avLst/>
            </a:prstGeom>
            <a:noFill/>
          </p:spPr>
          <p:txBody>
            <a:bodyPr wrap="none" rtlCol="0">
              <a:spAutoFit/>
            </a:bodyPr>
            <a:lstStyle/>
            <a:p>
              <a:pPr>
                <a:lnSpc>
                  <a:spcPct val="110000"/>
                </a:lnSpc>
              </a:pP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a:t>
              </a:r>
              <a:r>
                <a:rPr lang="ko-KR" altLang="en-US"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 </a:t>
              </a:r>
              <a:r>
                <a:rPr lang="en-US"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rPr>
                <a:t>Launch of STO services</a:t>
              </a:r>
              <a:endParaRPr lang="en" altLang="ko-KR" sz="786" dirty="0">
                <a:solidFill>
                  <a:srgbClr val="404453"/>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grpSp>
        <p:nvGrpSpPr>
          <p:cNvPr id="15" name="그룹 14">
            <a:extLst>
              <a:ext uri="{FF2B5EF4-FFF2-40B4-BE49-F238E27FC236}">
                <a16:creationId xmlns:a16="http://schemas.microsoft.com/office/drawing/2014/main" id="{9A500D6C-ED2D-8BE7-685F-AF948BFB70EB}"/>
              </a:ext>
            </a:extLst>
          </p:cNvPr>
          <p:cNvGrpSpPr/>
          <p:nvPr/>
        </p:nvGrpSpPr>
        <p:grpSpPr>
          <a:xfrm>
            <a:off x="6440714" y="0"/>
            <a:ext cx="417286" cy="417286"/>
            <a:chOff x="0" y="498780"/>
            <a:chExt cx="417286" cy="417286"/>
          </a:xfrm>
        </p:grpSpPr>
        <p:sp>
          <p:nvSpPr>
            <p:cNvPr id="22" name="직사각형 21">
              <a:extLst>
                <a:ext uri="{FF2B5EF4-FFF2-40B4-BE49-F238E27FC236}">
                  <a16:creationId xmlns:a16="http://schemas.microsoft.com/office/drawing/2014/main" id="{76121B9B-8321-D94D-67B7-4DC2CF6A62CB}"/>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3" name="그림 22" descr="그래픽, 폰트, 스크린샷, 그래픽 디자인이(가) 표시된 사진&#10;&#10;자동 생성된 설명">
              <a:extLst>
                <a:ext uri="{FF2B5EF4-FFF2-40B4-BE49-F238E27FC236}">
                  <a16:creationId xmlns:a16="http://schemas.microsoft.com/office/drawing/2014/main" id="{57CA4721-4366-8452-C42B-E9F357FE616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6FC1E8C0-FA1B-51A7-68AB-1DE64F06F0DB}"/>
              </a:ext>
            </a:extLst>
          </p:cNvPr>
          <p:cNvGrpSpPr/>
          <p:nvPr/>
        </p:nvGrpSpPr>
        <p:grpSpPr>
          <a:xfrm>
            <a:off x="437673" y="1612451"/>
            <a:ext cx="813043" cy="409445"/>
            <a:chOff x="612741" y="1259091"/>
            <a:chExt cx="1138259" cy="573223"/>
          </a:xfrm>
        </p:grpSpPr>
        <p:sp>
          <p:nvSpPr>
            <p:cNvPr id="10" name="TextBox 9">
              <a:extLst>
                <a:ext uri="{FF2B5EF4-FFF2-40B4-BE49-F238E27FC236}">
                  <a16:creationId xmlns:a16="http://schemas.microsoft.com/office/drawing/2014/main" id="{0829B46E-9060-E96E-F209-040FBB84B9F9}"/>
                </a:ext>
              </a:extLst>
            </p:cNvPr>
            <p:cNvSpPr txBox="1"/>
            <p:nvPr/>
          </p:nvSpPr>
          <p:spPr>
            <a:xfrm>
              <a:off x="614665" y="1495772"/>
              <a:ext cx="994630"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Roadmap</a:t>
              </a:r>
              <a:endParaRPr lang="en" altLang="ko-KR" sz="962" dirty="0">
                <a:solidFill>
                  <a:srgbClr val="404453"/>
                </a:solidFill>
              </a:endParaRPr>
            </a:p>
          </p:txBody>
        </p:sp>
        <p:sp>
          <p:nvSpPr>
            <p:cNvPr id="12" name="TextBox 11">
              <a:extLst>
                <a:ext uri="{FF2B5EF4-FFF2-40B4-BE49-F238E27FC236}">
                  <a16:creationId xmlns:a16="http://schemas.microsoft.com/office/drawing/2014/main" id="{E91114C0-956E-2D94-419E-CA0F3970B74F}"/>
                </a:ext>
              </a:extLst>
            </p:cNvPr>
            <p:cNvSpPr txBox="1"/>
            <p:nvPr/>
          </p:nvSpPr>
          <p:spPr>
            <a:xfrm>
              <a:off x="612741" y="1259091"/>
              <a:ext cx="1138259"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06</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Roadmap</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185890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24</a:t>
            </a:fld>
            <a:endParaRPr kumimoji="1" lang="ko-KR" altLang="en-US"/>
          </a:p>
        </p:txBody>
      </p:sp>
      <p:sp>
        <p:nvSpPr>
          <p:cNvPr id="18" name="TextBox 17">
            <a:extLst>
              <a:ext uri="{FF2B5EF4-FFF2-40B4-BE49-F238E27FC236}">
                <a16:creationId xmlns:a16="http://schemas.microsoft.com/office/drawing/2014/main" id="{ABD0072E-703D-C7CD-67A4-33BA44028B6C}"/>
              </a:ext>
            </a:extLst>
          </p:cNvPr>
          <p:cNvSpPr txBox="1"/>
          <p:nvPr/>
        </p:nvSpPr>
        <p:spPr>
          <a:xfrm>
            <a:off x="1662546" y="1612451"/>
            <a:ext cx="4756409" cy="2324995"/>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Security Token Offerings (STO) are once again gaining attention. STO refers to the issuance of digital securities on the blockchain, allowing the sale of assets with securities characteristics. In the U.S., STOs have been significantly influenced by the JOBS (Jumpstart Our Business Startups) Act, which aimed to stimulate capital markets and support small, high-growth businesses by facilitating capital formation through digital securities. As STO adoption expands, the model is expected to become more widely integrated into corporate fundraising strategies. With this trend, STOs are projected to gain renewed global attention. Notably, in 2021, the global security token market capitalization grew nearly sixfold in a single year.</a:t>
            </a:r>
          </a:p>
          <a:p>
            <a:r>
              <a:rPr lang="en-US" altLang="ko-KR" sz="929" dirty="0"/>
              <a:t>Germany-based FINOA, a leading digital asset custody platform, predicts that by 2027, the global security token market will reach a $24 trillion market cap. Tokenized assets will not be limited to stocks, bonds, investment trusts, real estate, and insurance securities, but will also extend to trademarks, patents, and other tokenizable intangible assets.</a:t>
            </a:r>
            <a:endParaRPr lang="ko-KR" altLang="en-US" sz="929" dirty="0"/>
          </a:p>
        </p:txBody>
      </p:sp>
      <p:grpSp>
        <p:nvGrpSpPr>
          <p:cNvPr id="12" name="그룹 11">
            <a:extLst>
              <a:ext uri="{FF2B5EF4-FFF2-40B4-BE49-F238E27FC236}">
                <a16:creationId xmlns:a16="http://schemas.microsoft.com/office/drawing/2014/main" id="{2D34A555-8C4A-1A89-67A6-94FD687DD3BC}"/>
              </a:ext>
            </a:extLst>
          </p:cNvPr>
          <p:cNvGrpSpPr/>
          <p:nvPr/>
        </p:nvGrpSpPr>
        <p:grpSpPr>
          <a:xfrm>
            <a:off x="437673" y="1612451"/>
            <a:ext cx="1345012" cy="717221"/>
            <a:chOff x="612741" y="1259091"/>
            <a:chExt cx="1883016" cy="1004109"/>
          </a:xfrm>
        </p:grpSpPr>
        <p:sp>
          <p:nvSpPr>
            <p:cNvPr id="16" name="TextBox 15">
              <a:extLst>
                <a:ext uri="{FF2B5EF4-FFF2-40B4-BE49-F238E27FC236}">
                  <a16:creationId xmlns:a16="http://schemas.microsoft.com/office/drawing/2014/main" id="{523A3672-C99B-090C-1203-2D62A3D9B9B0}"/>
                </a:ext>
              </a:extLst>
            </p:cNvPr>
            <p:cNvSpPr txBox="1"/>
            <p:nvPr/>
          </p:nvSpPr>
          <p:spPr>
            <a:xfrm>
              <a:off x="614665" y="1495772"/>
              <a:ext cx="1881092" cy="767428"/>
            </a:xfrm>
            <a:prstGeom prst="rect">
              <a:avLst/>
            </a:prstGeom>
            <a:noFill/>
          </p:spPr>
          <p:txBody>
            <a:bodyPr wrap="none" rtlCol="0">
              <a:spAutoFit/>
            </a:bodyPr>
            <a:lstStyle>
              <a:defPPr>
                <a:defRPr lang="en-US"/>
              </a:defPPr>
              <a:lvl1pPr>
                <a:defRPr b="1">
                  <a:solidFill>
                    <a:srgbClr val="404453"/>
                  </a:solidFill>
                  <a:latin typeface="Pretendard" panose="02000503000000020004" pitchFamily="2" charset="-127"/>
                  <a:ea typeface="Pretendard" panose="02000503000000020004" pitchFamily="2" charset="-127"/>
                </a:defRPr>
              </a:lvl1pPr>
            </a:lstStyle>
            <a:p>
              <a:r>
                <a:rPr lang="en" altLang="ko-KR" sz="962" dirty="0"/>
                <a:t>VISIONS</a:t>
              </a:r>
            </a:p>
            <a:p>
              <a:r>
                <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rPr>
                <a:t>of M&amp;A Platform</a:t>
              </a:r>
              <a:br>
                <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rPr>
              </a:br>
              <a:r>
                <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rPr>
                <a:t>(</a:t>
              </a:r>
              <a:r>
                <a:rPr lang="en-US" altLang="ko-KR" sz="1000" b="0" dirty="0">
                  <a:latin typeface="Pretendard Medium" panose="02000503000000020004" pitchFamily="2" charset="-127"/>
                  <a:ea typeface="Pretendard Medium" panose="02000503000000020004" pitchFamily="2" charset="-127"/>
                  <a:cs typeface="Pretendard Medium" panose="02000503000000020004" pitchFamily="2" charset="-127"/>
                </a:rPr>
                <a:t>STO Development)</a:t>
              </a:r>
              <a:endPar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9" name="TextBox 18">
              <a:extLst>
                <a:ext uri="{FF2B5EF4-FFF2-40B4-BE49-F238E27FC236}">
                  <a16:creationId xmlns:a16="http://schemas.microsoft.com/office/drawing/2014/main" id="{D97DCECD-263D-ADAE-E957-0A7BF5E484DB}"/>
                </a:ext>
              </a:extLst>
            </p:cNvPr>
            <p:cNvSpPr txBox="1"/>
            <p:nvPr/>
          </p:nvSpPr>
          <p:spPr>
            <a:xfrm>
              <a:off x="612741" y="1259091"/>
              <a:ext cx="978922" cy="298569"/>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07</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Visions</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
        <p:nvSpPr>
          <p:cNvPr id="21" name="TextBox 20">
            <a:extLst>
              <a:ext uri="{FF2B5EF4-FFF2-40B4-BE49-F238E27FC236}">
                <a16:creationId xmlns:a16="http://schemas.microsoft.com/office/drawing/2014/main" id="{F23D4EEC-E363-814A-C247-C8FF267186D9}"/>
              </a:ext>
            </a:extLst>
          </p:cNvPr>
          <p:cNvSpPr txBox="1"/>
          <p:nvPr/>
        </p:nvSpPr>
        <p:spPr>
          <a:xfrm>
            <a:off x="1662546" y="6084424"/>
            <a:ext cx="4756409" cy="275395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In the U.S., STOs utilize various exemptions under the JOBS Act, allowing companies to navigate federal securities laws when issuing security tokens. Issuers must either register with the SEC (Securities and Exchange Commission) or comply with exemption guidelines based on existing securities regulations. If an STO is registered with the SEC, there is no fundraising limit, enabling sales to both institutional and retail investors, along with unrestricted marketing and investment solicitation. However, such offerings must adhere to standard securities disclosure requirements, including financial reporting. This classification means that STO tokens are treated as securities rather than digital assets, reinforcing their regulation under traditional financial frameworks. As the U.S. regulatory model solidifies, it is expected to set a global precedent, influencing regulations in many other countries.</a:t>
            </a:r>
          </a:p>
          <a:p>
            <a:r>
              <a:rPr lang="en-US" altLang="ko-KR" sz="929" dirty="0"/>
              <a:t>The AI-RICCO platform aligns with this trend, starting with M&amp;A and stock tokenization, ultimately expanding into comprehensive asset tokenization. Its long-term vision includes tokenizing physical assets like real estate and intangible assets such as licenses and copyrights, making them tradable on a blockchain-based platform. In this evolution, the Research Agency and DAO structures will become more functionally integrated, reinforcing a decentralized and transparent financial ecosystem.</a:t>
            </a:r>
            <a:endParaRPr lang="ko-KR" altLang="en-US" sz="929" dirty="0"/>
          </a:p>
        </p:txBody>
      </p:sp>
      <p:sp>
        <p:nvSpPr>
          <p:cNvPr id="23" name="TextBox 22">
            <a:extLst>
              <a:ext uri="{FF2B5EF4-FFF2-40B4-BE49-F238E27FC236}">
                <a16:creationId xmlns:a16="http://schemas.microsoft.com/office/drawing/2014/main" id="{7935F4AC-6199-6288-A2DD-6F4006EBF0FA}"/>
              </a:ext>
            </a:extLst>
          </p:cNvPr>
          <p:cNvSpPr txBox="1"/>
          <p:nvPr/>
        </p:nvSpPr>
        <p:spPr>
          <a:xfrm>
            <a:off x="1662546" y="3965703"/>
            <a:ext cx="2358338" cy="202235"/>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[Global Security Token (ST) Market Growth Forecast]</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grpSp>
        <p:nvGrpSpPr>
          <p:cNvPr id="52" name="그룹 51">
            <a:extLst>
              <a:ext uri="{FF2B5EF4-FFF2-40B4-BE49-F238E27FC236}">
                <a16:creationId xmlns:a16="http://schemas.microsoft.com/office/drawing/2014/main" id="{6FC3AE53-F676-A968-96C4-0763FF60BF08}"/>
              </a:ext>
            </a:extLst>
          </p:cNvPr>
          <p:cNvGrpSpPr/>
          <p:nvPr/>
        </p:nvGrpSpPr>
        <p:grpSpPr>
          <a:xfrm>
            <a:off x="1639741" y="4296854"/>
            <a:ext cx="2331809" cy="1483685"/>
            <a:chOff x="2295637" y="5211675"/>
            <a:chExt cx="3264533" cy="2077158"/>
          </a:xfrm>
        </p:grpSpPr>
        <p:graphicFrame>
          <p:nvGraphicFramePr>
            <p:cNvPr id="25" name="차트 24">
              <a:extLst>
                <a:ext uri="{FF2B5EF4-FFF2-40B4-BE49-F238E27FC236}">
                  <a16:creationId xmlns:a16="http://schemas.microsoft.com/office/drawing/2014/main" id="{D0554247-89C2-442F-C8E1-63FB8BE6F930}"/>
                </a:ext>
              </a:extLst>
            </p:cNvPr>
            <p:cNvGraphicFramePr/>
            <p:nvPr>
              <p:extLst>
                <p:ext uri="{D42A27DB-BD31-4B8C-83A1-F6EECF244321}">
                  <p14:modId xmlns:p14="http://schemas.microsoft.com/office/powerpoint/2010/main" val="2369830640"/>
                </p:ext>
              </p:extLst>
            </p:nvPr>
          </p:nvGraphicFramePr>
          <p:xfrm>
            <a:off x="2329024" y="5384181"/>
            <a:ext cx="3023882" cy="1904652"/>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8D4FB2D6-C663-B427-530B-84CE9F84CB95}"/>
                </a:ext>
              </a:extLst>
            </p:cNvPr>
            <p:cNvSpPr txBox="1"/>
            <p:nvPr/>
          </p:nvSpPr>
          <p:spPr>
            <a:xfrm>
              <a:off x="5146821" y="5423379"/>
              <a:ext cx="413349" cy="236988"/>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15</a:t>
              </a:r>
            </a:p>
          </p:txBody>
        </p:sp>
        <p:sp>
          <p:nvSpPr>
            <p:cNvPr id="28" name="TextBox 27">
              <a:extLst>
                <a:ext uri="{FF2B5EF4-FFF2-40B4-BE49-F238E27FC236}">
                  <a16:creationId xmlns:a16="http://schemas.microsoft.com/office/drawing/2014/main" id="{EC0162A9-2651-0709-C4CC-1E510BE3C7BA}"/>
                </a:ext>
              </a:extLst>
            </p:cNvPr>
            <p:cNvSpPr txBox="1"/>
            <p:nvPr/>
          </p:nvSpPr>
          <p:spPr>
            <a:xfrm>
              <a:off x="5146821" y="5920115"/>
              <a:ext cx="413349" cy="236988"/>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10</a:t>
              </a:r>
            </a:p>
          </p:txBody>
        </p:sp>
        <p:sp>
          <p:nvSpPr>
            <p:cNvPr id="29" name="TextBox 28">
              <a:extLst>
                <a:ext uri="{FF2B5EF4-FFF2-40B4-BE49-F238E27FC236}">
                  <a16:creationId xmlns:a16="http://schemas.microsoft.com/office/drawing/2014/main" id="{25D40597-DB7F-04C2-D141-9ADEF61A1A59}"/>
                </a:ext>
              </a:extLst>
            </p:cNvPr>
            <p:cNvSpPr txBox="1"/>
            <p:nvPr/>
          </p:nvSpPr>
          <p:spPr>
            <a:xfrm>
              <a:off x="5146823" y="6416850"/>
              <a:ext cx="300395" cy="236988"/>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5</a:t>
              </a:r>
            </a:p>
          </p:txBody>
        </p:sp>
        <p:sp>
          <p:nvSpPr>
            <p:cNvPr id="30" name="TextBox 29">
              <a:extLst>
                <a:ext uri="{FF2B5EF4-FFF2-40B4-BE49-F238E27FC236}">
                  <a16:creationId xmlns:a16="http://schemas.microsoft.com/office/drawing/2014/main" id="{3EC4CF9B-FD89-180B-820A-170305A6C3C3}"/>
                </a:ext>
              </a:extLst>
            </p:cNvPr>
            <p:cNvSpPr txBox="1"/>
            <p:nvPr/>
          </p:nvSpPr>
          <p:spPr>
            <a:xfrm>
              <a:off x="5146823" y="6913587"/>
              <a:ext cx="300395" cy="236988"/>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0</a:t>
              </a:r>
            </a:p>
          </p:txBody>
        </p:sp>
        <p:sp>
          <p:nvSpPr>
            <p:cNvPr id="31" name="TextBox 30">
              <a:extLst>
                <a:ext uri="{FF2B5EF4-FFF2-40B4-BE49-F238E27FC236}">
                  <a16:creationId xmlns:a16="http://schemas.microsoft.com/office/drawing/2014/main" id="{ECD981BD-50F6-DA08-363A-6E97DC5D706E}"/>
                </a:ext>
              </a:extLst>
            </p:cNvPr>
            <p:cNvSpPr txBox="1"/>
            <p:nvPr/>
          </p:nvSpPr>
          <p:spPr>
            <a:xfrm>
              <a:off x="3362669" y="5211675"/>
              <a:ext cx="1229221" cy="344709"/>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ST Market Cap (Left)</a:t>
              </a:r>
            </a:p>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GDP Ratio (Right)</a:t>
              </a:r>
            </a:p>
          </p:txBody>
        </p:sp>
        <p:sp>
          <p:nvSpPr>
            <p:cNvPr id="32" name="직사각형 31">
              <a:extLst>
                <a:ext uri="{FF2B5EF4-FFF2-40B4-BE49-F238E27FC236}">
                  <a16:creationId xmlns:a16="http://schemas.microsoft.com/office/drawing/2014/main" id="{90A421F4-07AE-CE95-C289-51100B94C37A}"/>
                </a:ext>
              </a:extLst>
            </p:cNvPr>
            <p:cNvSpPr/>
            <p:nvPr/>
          </p:nvSpPr>
          <p:spPr>
            <a:xfrm>
              <a:off x="3338948" y="5282649"/>
              <a:ext cx="73895" cy="73895"/>
            </a:xfrm>
            <a:prstGeom prst="rect">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cxnSp>
          <p:nvCxnSpPr>
            <p:cNvPr id="34" name="직선 연결선[R] 33">
              <a:extLst>
                <a:ext uri="{FF2B5EF4-FFF2-40B4-BE49-F238E27FC236}">
                  <a16:creationId xmlns:a16="http://schemas.microsoft.com/office/drawing/2014/main" id="{9223177E-464D-4D1B-57D5-CBB9718B70B1}"/>
                </a:ext>
              </a:extLst>
            </p:cNvPr>
            <p:cNvCxnSpPr>
              <a:cxnSpLocks/>
            </p:cNvCxnSpPr>
            <p:nvPr/>
          </p:nvCxnSpPr>
          <p:spPr>
            <a:xfrm>
              <a:off x="3338948" y="5429798"/>
              <a:ext cx="73895" cy="0"/>
            </a:xfrm>
            <a:prstGeom prst="line">
              <a:avLst/>
            </a:prstGeom>
            <a:ln w="9525">
              <a:solidFill>
                <a:srgbClr val="404453"/>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9E85E28-AF49-C5F7-D194-F6B707A01C9B}"/>
                </a:ext>
              </a:extLst>
            </p:cNvPr>
            <p:cNvSpPr txBox="1"/>
            <p:nvPr/>
          </p:nvSpPr>
          <p:spPr>
            <a:xfrm>
              <a:off x="2295637" y="5211675"/>
              <a:ext cx="903699" cy="236988"/>
            </a:xfrm>
            <a:prstGeom prst="rect">
              <a:avLst/>
            </a:prstGeom>
            <a:noFill/>
          </p:spPr>
          <p:txBody>
            <a:bodyPr wrap="square" rtlCol="0">
              <a:spAutoFit/>
            </a:bodyPr>
            <a:lstStyle/>
            <a:p>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(Trillions of USD)</a:t>
              </a:r>
            </a:p>
          </p:txBody>
        </p:sp>
        <p:sp>
          <p:nvSpPr>
            <p:cNvPr id="37" name="TextBox 36">
              <a:extLst>
                <a:ext uri="{FF2B5EF4-FFF2-40B4-BE49-F238E27FC236}">
                  <a16:creationId xmlns:a16="http://schemas.microsoft.com/office/drawing/2014/main" id="{9EC476D5-2F0D-0BDE-BD9F-5AEADC4BC763}"/>
                </a:ext>
              </a:extLst>
            </p:cNvPr>
            <p:cNvSpPr txBox="1"/>
            <p:nvPr/>
          </p:nvSpPr>
          <p:spPr>
            <a:xfrm>
              <a:off x="5045584" y="5211675"/>
              <a:ext cx="401634" cy="236988"/>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a:t>
              </a:r>
            </a:p>
          </p:txBody>
        </p:sp>
      </p:grpSp>
      <p:graphicFrame>
        <p:nvGraphicFramePr>
          <p:cNvPr id="17" name="차트 16">
            <a:extLst>
              <a:ext uri="{FF2B5EF4-FFF2-40B4-BE49-F238E27FC236}">
                <a16:creationId xmlns:a16="http://schemas.microsoft.com/office/drawing/2014/main" id="{FF7AE881-AC8F-4849-EA20-A776254990AC}"/>
              </a:ext>
            </a:extLst>
          </p:cNvPr>
          <p:cNvGraphicFramePr/>
          <p:nvPr>
            <p:extLst>
              <p:ext uri="{D42A27DB-BD31-4B8C-83A1-F6EECF244321}">
                <p14:modId xmlns:p14="http://schemas.microsoft.com/office/powerpoint/2010/main" val="3255908648"/>
              </p:ext>
            </p:extLst>
          </p:nvPr>
        </p:nvGraphicFramePr>
        <p:xfrm>
          <a:off x="4339735" y="4433558"/>
          <a:ext cx="2020471" cy="134698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4D1B2430-A3ED-710A-31C5-5ACB041912E3}"/>
              </a:ext>
            </a:extLst>
          </p:cNvPr>
          <p:cNvSpPr txBox="1"/>
          <p:nvPr/>
        </p:nvSpPr>
        <p:spPr>
          <a:xfrm>
            <a:off x="4182636" y="4448071"/>
            <a:ext cx="29524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450</a:t>
            </a:r>
          </a:p>
        </p:txBody>
      </p:sp>
      <p:sp>
        <p:nvSpPr>
          <p:cNvPr id="33" name="TextBox 32">
            <a:extLst>
              <a:ext uri="{FF2B5EF4-FFF2-40B4-BE49-F238E27FC236}">
                <a16:creationId xmlns:a16="http://schemas.microsoft.com/office/drawing/2014/main" id="{430FE78B-A467-477A-4BB5-E98FAAFD8DE9}"/>
              </a:ext>
            </a:extLst>
          </p:cNvPr>
          <p:cNvSpPr txBox="1"/>
          <p:nvPr/>
        </p:nvSpPr>
        <p:spPr>
          <a:xfrm>
            <a:off x="4182636" y="4983556"/>
            <a:ext cx="29524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250</a:t>
            </a:r>
          </a:p>
        </p:txBody>
      </p:sp>
      <p:sp>
        <p:nvSpPr>
          <p:cNvPr id="35" name="TextBox 34">
            <a:extLst>
              <a:ext uri="{FF2B5EF4-FFF2-40B4-BE49-F238E27FC236}">
                <a16:creationId xmlns:a16="http://schemas.microsoft.com/office/drawing/2014/main" id="{223D11D7-C69E-2EDB-3B73-9F026063D8E8}"/>
              </a:ext>
            </a:extLst>
          </p:cNvPr>
          <p:cNvSpPr txBox="1"/>
          <p:nvPr/>
        </p:nvSpPr>
        <p:spPr>
          <a:xfrm>
            <a:off x="4182636" y="5251298"/>
            <a:ext cx="29524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150</a:t>
            </a:r>
            <a:endParaRPr kumimoji="1" lang="en-US" altLang="ko-KR" sz="500" u="sng"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39" name="TextBox 38">
            <a:extLst>
              <a:ext uri="{FF2B5EF4-FFF2-40B4-BE49-F238E27FC236}">
                <a16:creationId xmlns:a16="http://schemas.microsoft.com/office/drawing/2014/main" id="{A7D38E05-7335-394A-BF16-2E0905828297}"/>
              </a:ext>
            </a:extLst>
          </p:cNvPr>
          <p:cNvSpPr txBox="1"/>
          <p:nvPr/>
        </p:nvSpPr>
        <p:spPr>
          <a:xfrm>
            <a:off x="4182636" y="5512506"/>
            <a:ext cx="29524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0</a:t>
            </a:r>
          </a:p>
        </p:txBody>
      </p:sp>
      <p:sp>
        <p:nvSpPr>
          <p:cNvPr id="41" name="TextBox 40">
            <a:extLst>
              <a:ext uri="{FF2B5EF4-FFF2-40B4-BE49-F238E27FC236}">
                <a16:creationId xmlns:a16="http://schemas.microsoft.com/office/drawing/2014/main" id="{703E419E-F875-6164-140C-BBDC3B48E439}"/>
              </a:ext>
            </a:extLst>
          </p:cNvPr>
          <p:cNvSpPr txBox="1"/>
          <p:nvPr/>
        </p:nvSpPr>
        <p:spPr>
          <a:xfrm>
            <a:off x="4182636" y="4715813"/>
            <a:ext cx="29524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350</a:t>
            </a:r>
          </a:p>
        </p:txBody>
      </p:sp>
      <p:sp>
        <p:nvSpPr>
          <p:cNvPr id="42" name="TextBox 41">
            <a:extLst>
              <a:ext uri="{FF2B5EF4-FFF2-40B4-BE49-F238E27FC236}">
                <a16:creationId xmlns:a16="http://schemas.microsoft.com/office/drawing/2014/main" id="{AFA82224-982F-A586-7812-40DE8549DC8A}"/>
              </a:ext>
            </a:extLst>
          </p:cNvPr>
          <p:cNvSpPr txBox="1"/>
          <p:nvPr/>
        </p:nvSpPr>
        <p:spPr>
          <a:xfrm>
            <a:off x="4088216" y="4296854"/>
            <a:ext cx="675169" cy="169277"/>
          </a:xfrm>
          <a:prstGeom prst="rect">
            <a:avLst/>
          </a:prstGeom>
          <a:noFill/>
        </p:spPr>
        <p:txBody>
          <a:bodyPr wrap="square" rtlCol="0">
            <a:spAutoFit/>
          </a:bodyPr>
          <a:lstStyle/>
          <a:p>
            <a:pPr algn="r"/>
            <a:r>
              <a:rPr kumimoji="1" lang="en-US" altLang="ko-KR" sz="500" dirty="0">
                <a:solidFill>
                  <a:schemeClr val="tx1">
                    <a:lumMod val="75000"/>
                    <a:lumOff val="25000"/>
                  </a:schemeClr>
                </a:solidFill>
                <a:latin typeface="Pretendard Light" panose="02000403000000020004" pitchFamily="2" charset="-127"/>
                <a:ea typeface="Pretendard Light" panose="02000403000000020004" pitchFamily="2" charset="-127"/>
                <a:cs typeface="Pretendard Light" panose="02000403000000020004" pitchFamily="2" charset="-127"/>
              </a:rPr>
              <a:t>(Trillions of USD)</a:t>
            </a:r>
          </a:p>
        </p:txBody>
      </p:sp>
      <p:sp>
        <p:nvSpPr>
          <p:cNvPr id="43" name="TextBox 42">
            <a:extLst>
              <a:ext uri="{FF2B5EF4-FFF2-40B4-BE49-F238E27FC236}">
                <a16:creationId xmlns:a16="http://schemas.microsoft.com/office/drawing/2014/main" id="{9ED75DEE-29ED-282C-D7A5-88521124A9F7}"/>
              </a:ext>
            </a:extLst>
          </p:cNvPr>
          <p:cNvSpPr txBox="1"/>
          <p:nvPr/>
        </p:nvSpPr>
        <p:spPr>
          <a:xfrm rot="16200000">
            <a:off x="4440515" y="4943557"/>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0.3</a:t>
            </a:r>
          </a:p>
        </p:txBody>
      </p:sp>
      <p:sp>
        <p:nvSpPr>
          <p:cNvPr id="44" name="TextBox 43">
            <a:extLst>
              <a:ext uri="{FF2B5EF4-FFF2-40B4-BE49-F238E27FC236}">
                <a16:creationId xmlns:a16="http://schemas.microsoft.com/office/drawing/2014/main" id="{EC1398B1-D323-23F2-78CC-27578AE8E2D1}"/>
              </a:ext>
            </a:extLst>
          </p:cNvPr>
          <p:cNvSpPr txBox="1"/>
          <p:nvPr/>
        </p:nvSpPr>
        <p:spPr>
          <a:xfrm rot="16200000">
            <a:off x="4728312" y="4939392"/>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9.4</a:t>
            </a:r>
          </a:p>
        </p:txBody>
      </p:sp>
      <p:sp>
        <p:nvSpPr>
          <p:cNvPr id="45" name="TextBox 44">
            <a:extLst>
              <a:ext uri="{FF2B5EF4-FFF2-40B4-BE49-F238E27FC236}">
                <a16:creationId xmlns:a16="http://schemas.microsoft.com/office/drawing/2014/main" id="{3172ECD6-AF72-68C4-F47C-5AE2B96DE5D2}"/>
              </a:ext>
            </a:extLst>
          </p:cNvPr>
          <p:cNvSpPr txBox="1"/>
          <p:nvPr/>
        </p:nvSpPr>
        <p:spPr>
          <a:xfrm rot="16200000">
            <a:off x="5016109" y="4888870"/>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10.2</a:t>
            </a:r>
          </a:p>
        </p:txBody>
      </p:sp>
      <p:sp>
        <p:nvSpPr>
          <p:cNvPr id="46" name="TextBox 45">
            <a:extLst>
              <a:ext uri="{FF2B5EF4-FFF2-40B4-BE49-F238E27FC236}">
                <a16:creationId xmlns:a16="http://schemas.microsoft.com/office/drawing/2014/main" id="{242F933B-A14F-2CFB-4685-16FD0821BBC7}"/>
              </a:ext>
            </a:extLst>
          </p:cNvPr>
          <p:cNvSpPr txBox="1"/>
          <p:nvPr/>
        </p:nvSpPr>
        <p:spPr>
          <a:xfrm rot="16200000">
            <a:off x="5303906" y="4807824"/>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53.5</a:t>
            </a:r>
          </a:p>
        </p:txBody>
      </p:sp>
      <p:sp>
        <p:nvSpPr>
          <p:cNvPr id="47" name="TextBox 46">
            <a:extLst>
              <a:ext uri="{FF2B5EF4-FFF2-40B4-BE49-F238E27FC236}">
                <a16:creationId xmlns:a16="http://schemas.microsoft.com/office/drawing/2014/main" id="{3C5CC514-19D4-58B6-BA3C-F68CA468404B}"/>
              </a:ext>
            </a:extLst>
          </p:cNvPr>
          <p:cNvSpPr txBox="1"/>
          <p:nvPr/>
        </p:nvSpPr>
        <p:spPr>
          <a:xfrm rot="16200000">
            <a:off x="5591703" y="4694036"/>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70.1</a:t>
            </a:r>
          </a:p>
        </p:txBody>
      </p:sp>
      <p:sp>
        <p:nvSpPr>
          <p:cNvPr id="48" name="TextBox 47">
            <a:extLst>
              <a:ext uri="{FF2B5EF4-FFF2-40B4-BE49-F238E27FC236}">
                <a16:creationId xmlns:a16="http://schemas.microsoft.com/office/drawing/2014/main" id="{5E0C3BF7-A423-596F-1AEF-104902ACECFB}"/>
              </a:ext>
            </a:extLst>
          </p:cNvPr>
          <p:cNvSpPr txBox="1"/>
          <p:nvPr/>
        </p:nvSpPr>
        <p:spPr>
          <a:xfrm rot="16200000">
            <a:off x="5879501" y="4540375"/>
            <a:ext cx="389668" cy="180178"/>
          </a:xfrm>
          <a:prstGeom prst="rect">
            <a:avLst/>
          </a:prstGeom>
          <a:noFill/>
        </p:spPr>
        <p:txBody>
          <a:bodyPr wrap="square" rtlCol="0">
            <a:spAutoFit/>
          </a:bodyPr>
          <a:lstStyle/>
          <a:p>
            <a:r>
              <a:rPr kumimoji="1" lang="en-US" altLang="ko-KR" sz="57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162.7</a:t>
            </a:r>
          </a:p>
        </p:txBody>
      </p:sp>
      <p:grpSp>
        <p:nvGrpSpPr>
          <p:cNvPr id="15" name="그룹 14">
            <a:extLst>
              <a:ext uri="{FF2B5EF4-FFF2-40B4-BE49-F238E27FC236}">
                <a16:creationId xmlns:a16="http://schemas.microsoft.com/office/drawing/2014/main" id="{347F9CF9-6F09-37EC-30C1-0B63782C1482}"/>
              </a:ext>
            </a:extLst>
          </p:cNvPr>
          <p:cNvGrpSpPr/>
          <p:nvPr/>
        </p:nvGrpSpPr>
        <p:grpSpPr>
          <a:xfrm>
            <a:off x="6440714" y="0"/>
            <a:ext cx="417286" cy="417286"/>
            <a:chOff x="0" y="498780"/>
            <a:chExt cx="417286" cy="417286"/>
          </a:xfrm>
        </p:grpSpPr>
        <p:sp>
          <p:nvSpPr>
            <p:cNvPr id="20" name="직사각형 19">
              <a:extLst>
                <a:ext uri="{FF2B5EF4-FFF2-40B4-BE49-F238E27FC236}">
                  <a16:creationId xmlns:a16="http://schemas.microsoft.com/office/drawing/2014/main" id="{8C10833F-DF53-A7A2-D02D-51D8397F7ED9}"/>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2" name="그림 21" descr="그래픽, 폰트, 스크린샷, 그래픽 디자인이(가) 표시된 사진&#10;&#10;자동 생성된 설명">
              <a:extLst>
                <a:ext uri="{FF2B5EF4-FFF2-40B4-BE49-F238E27FC236}">
                  <a16:creationId xmlns:a16="http://schemas.microsoft.com/office/drawing/2014/main" id="{67E3C6FD-2253-2A31-B283-DE800F365CE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91519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BD0072E-703D-C7CD-67A4-33BA44028B6C}"/>
              </a:ext>
            </a:extLst>
          </p:cNvPr>
          <p:cNvSpPr txBox="1"/>
          <p:nvPr/>
        </p:nvSpPr>
        <p:spPr>
          <a:xfrm>
            <a:off x="1662546" y="1612451"/>
            <a:ext cx="4756409" cy="814261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01 </a:t>
            </a:r>
            <a:r>
              <a:rPr lang="en-US" altLang="ko-KR" sz="929" dirty="0"/>
              <a:t>This whitepaper is distributed by AI-RICCO LABS Limited and is intended to provide general information about the AI-RICCO project, as well as details regarding the AIW Token ("AIW Token") at the time of drafting.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02 </a:t>
            </a:r>
            <a:r>
              <a:rPr lang="en-US" altLang="ko-KR" sz="929" dirty="0"/>
              <a:t>AI-RICCO LABS Limited, incorporated in Singapore, was established to issue AIW Tokens and develop the AI-RICCO platform services as described in this whitepaper.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03</a:t>
            </a:r>
            <a:r>
              <a:rPr lang="en-US" altLang="ko-KR" sz="929" dirty="0"/>
              <a:t> AIW Token is designed primarily for use within the AI-RICCO project services. The AI-RICCO platform is a project planned and developed by AI-RICCO LABS Limited. The AI-RICCO project, AIW Token, and related platforms are still under development, and the technical and legal aspects may change as development progresses. This whitepaper reflects plans at the time of publication. By purchasing AIW Tokens, users acknowledge and accept this fact, and purchasing decisions are made at their own discretion and responsibility.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04</a:t>
            </a:r>
            <a:r>
              <a:rPr lang="en-US" altLang="ko-KR" sz="929" dirty="0"/>
              <a:t> The AI-RICCO project and AIW Token involve complex structures, requiring continuous improvements and additional services over time. The implementation of these services may take longer than anticipated, and there is no guarantee of completion. AI-RICCO LABS Limited and its affiliates (including employees) do not guarantee any aspect of development, scheduling, or execution. Additionally, the company may establish subsidiaries as necessary to oversee development and operations.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05</a:t>
            </a:r>
            <a:r>
              <a:rPr lang="en-US" altLang="ko-KR" sz="929" dirty="0"/>
              <a:t> To avoid unnecessary disputes and ensure clarity regarding the uncertainties surrounding technical, legal, and financial matters, users must thoroughly understand this whitepaper. Any decisions made based on this document should be made only after consulting appropriate professional advisors. This whitepaper does not constitute a legally binding promise regarding investment, purchase, sale, or any financial transactions. It is not a prospectus, business proposal, or solicitation for investment in any legal jurisdiction, nor should it be interpreted as such. AIW Tokens do not provide rights to investment returns, income, or profits related to the AI-RICCO project. In case of discrepancies between past announcements and this whitepaper, the latest version shall prevail.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06 </a:t>
            </a:r>
            <a:r>
              <a:rPr lang="en-US" altLang="ko-KR" sz="929" dirty="0"/>
              <a:t>This whitepaper does not establish any legal obligation regarding the purchase or sale of AIW Tokens. Any contracts related to AIW Token transactions must be executed separately via written agreements (such as private sales, ICOs, or IEO terms on the official website). This whitepaper cannot serve as the sole basis for contractual, investment, purchase, or related financial decisions and should not be legally relied upon.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07 </a:t>
            </a:r>
            <a:r>
              <a:rPr lang="en-US" altLang="ko-KR" sz="929" dirty="0"/>
              <a:t>Any contractual agreements between AI-RICCO LABS Limited and token purchasers, including private sales, ICOs, or IEOs, will be governed by separate written agreements. In case of inconsistencies between this whitepaper and such contracts, the contract terms shall take precedence.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08 </a:t>
            </a:r>
            <a:r>
              <a:rPr lang="en-US" altLang="ko-KR" sz="929" dirty="0"/>
              <a:t>AI-RICCO LABS Limited provides AIW Tokens for use within the AI-RICCO project. The value of AIW Tokens may drop to zero, and no liquidity or redemption guarantee is provided. AIW Tokens are governance and utility tokens and should not be classified, interpreted, or treated as legal tender, securities, bonds, stocks, or derivatives. </a:t>
            </a:r>
            <a:endParaRPr lang="ko-KR" altLang="en-US" sz="929" dirty="0"/>
          </a:p>
        </p:txBody>
      </p:sp>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25</a:t>
            </a:fld>
            <a:endParaRPr kumimoji="1" lang="ko-KR" altLang="en-US"/>
          </a:p>
        </p:txBody>
      </p:sp>
      <p:grpSp>
        <p:nvGrpSpPr>
          <p:cNvPr id="12" name="그룹 11">
            <a:extLst>
              <a:ext uri="{FF2B5EF4-FFF2-40B4-BE49-F238E27FC236}">
                <a16:creationId xmlns:a16="http://schemas.microsoft.com/office/drawing/2014/main" id="{2D34A555-8C4A-1A89-67A6-94FD687DD3BC}"/>
              </a:ext>
            </a:extLst>
          </p:cNvPr>
          <p:cNvGrpSpPr/>
          <p:nvPr/>
        </p:nvGrpSpPr>
        <p:grpSpPr>
          <a:xfrm>
            <a:off x="437673" y="1612452"/>
            <a:ext cx="1001969" cy="459265"/>
            <a:chOff x="612741" y="1259092"/>
            <a:chExt cx="1402757" cy="642972"/>
          </a:xfrm>
        </p:grpSpPr>
        <p:sp>
          <p:nvSpPr>
            <p:cNvPr id="16" name="TextBox 15">
              <a:extLst>
                <a:ext uri="{FF2B5EF4-FFF2-40B4-BE49-F238E27FC236}">
                  <a16:creationId xmlns:a16="http://schemas.microsoft.com/office/drawing/2014/main" id="{523A3672-C99B-090C-1203-2D62A3D9B9B0}"/>
                </a:ext>
              </a:extLst>
            </p:cNvPr>
            <p:cNvSpPr txBox="1"/>
            <p:nvPr/>
          </p:nvSpPr>
          <p:spPr>
            <a:xfrm>
              <a:off x="614665" y="1495772"/>
              <a:ext cx="1400833" cy="406292"/>
            </a:xfrm>
            <a:prstGeom prst="rect">
              <a:avLst/>
            </a:prstGeom>
            <a:noFill/>
          </p:spPr>
          <p:txBody>
            <a:bodyPr wrap="none" rtlCol="0">
              <a:spAutoFit/>
            </a:bodyPr>
            <a:lstStyle>
              <a:defPPr>
                <a:defRPr lang="en-US"/>
              </a:defPPr>
              <a:lvl1pPr>
                <a:defRPr b="1">
                  <a:solidFill>
                    <a:srgbClr val="404453"/>
                  </a:solidFill>
                  <a:latin typeface="Pretendard" panose="02000503000000020004" pitchFamily="2" charset="-127"/>
                  <a:ea typeface="Pretendard" panose="02000503000000020004" pitchFamily="2" charset="-127"/>
                </a:defRPr>
              </a:lvl1pPr>
            </a:lstStyle>
            <a:p>
              <a:r>
                <a:rPr lang="en" altLang="ko-KR" sz="1286" dirty="0">
                  <a:solidFill>
                    <a:srgbClr val="545454"/>
                  </a:solidFill>
                </a:rPr>
                <a:t>Disclaimer</a:t>
              </a:r>
              <a:endPar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9" name="TextBox 18">
              <a:extLst>
                <a:ext uri="{FF2B5EF4-FFF2-40B4-BE49-F238E27FC236}">
                  <a16:creationId xmlns:a16="http://schemas.microsoft.com/office/drawing/2014/main" id="{D97DCECD-263D-ADAE-E957-0A7BF5E484DB}"/>
                </a:ext>
              </a:extLst>
            </p:cNvPr>
            <p:cNvSpPr txBox="1"/>
            <p:nvPr/>
          </p:nvSpPr>
          <p:spPr>
            <a:xfrm>
              <a:off x="612741" y="1259091"/>
              <a:ext cx="1189879"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08</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Disclaimer</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grpSp>
        <p:nvGrpSpPr>
          <p:cNvPr id="15" name="그룹 14">
            <a:extLst>
              <a:ext uri="{FF2B5EF4-FFF2-40B4-BE49-F238E27FC236}">
                <a16:creationId xmlns:a16="http://schemas.microsoft.com/office/drawing/2014/main" id="{8E4D1F62-896F-F6A9-F0C2-3FBA15651E5F}"/>
              </a:ext>
            </a:extLst>
          </p:cNvPr>
          <p:cNvGrpSpPr/>
          <p:nvPr/>
        </p:nvGrpSpPr>
        <p:grpSpPr>
          <a:xfrm>
            <a:off x="6440714" y="0"/>
            <a:ext cx="417286" cy="417286"/>
            <a:chOff x="0" y="498780"/>
            <a:chExt cx="417286" cy="417286"/>
          </a:xfrm>
        </p:grpSpPr>
        <p:sp>
          <p:nvSpPr>
            <p:cNvPr id="17" name="직사각형 16">
              <a:extLst>
                <a:ext uri="{FF2B5EF4-FFF2-40B4-BE49-F238E27FC236}">
                  <a16:creationId xmlns:a16="http://schemas.microsoft.com/office/drawing/2014/main" id="{18A44A05-6D3F-86DF-0A3F-4203961AB463}"/>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0" name="그림 19" descr="그래픽, 폰트, 스크린샷, 그래픽 디자인이(가) 표시된 사진&#10;&#10;자동 생성된 설명">
              <a:extLst>
                <a:ext uri="{FF2B5EF4-FFF2-40B4-BE49-F238E27FC236}">
                  <a16:creationId xmlns:a16="http://schemas.microsoft.com/office/drawing/2014/main" id="{739C7E89-31D0-ED30-41CE-5E2CEA34BA5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413067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BD0072E-703D-C7CD-67A4-33BA44028B6C}"/>
              </a:ext>
            </a:extLst>
          </p:cNvPr>
          <p:cNvSpPr txBox="1"/>
          <p:nvPr/>
        </p:nvSpPr>
        <p:spPr>
          <a:xfrm>
            <a:off x="1662546" y="1612451"/>
            <a:ext cx="4756409" cy="407355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 altLang="ko-KR" sz="929" b="1" dirty="0">
                <a:latin typeface="Pretendard" panose="02000503000000020004" pitchFamily="2" charset="-127"/>
                <a:ea typeface="Pretendard" panose="02000503000000020004" pitchFamily="2" charset="-127"/>
                <a:cs typeface="Pretendard" panose="02000503000000020004" pitchFamily="2" charset="-127"/>
              </a:rPr>
              <a:t>09 </a:t>
            </a:r>
            <a:r>
              <a:rPr lang="en-US" altLang="ko-KR" sz="929" dirty="0"/>
              <a:t>AI-RICCO LABS Limited and its affiliates (including employees) do not guarantee the value of AIW Tokens or reimburse purchasers for any financial losses. Any monetary, financial, or other losses—including direct or indirect damages, data loss, or any non-financial damages—resulting from reliance on this whitepaper shall not be the liability of AI-RICCO LABS Limited or its affiliates.</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10 </a:t>
            </a:r>
            <a:r>
              <a:rPr lang="en-US" altLang="ko-KR" sz="929" dirty="0"/>
              <a:t>The information in this whitepaper is based on materials that AI-RICCO LABS Limited and its affiliates (including employees) believe to be reliable at the time of writing. However, accuracy, completeness, and suitability are not guaranteed. The content is subject to future modifications, but AI-RICCO LABS Limited has no obligation to revise, update, or amend this whitepaper. This document is not intended for distribution in jurisdictions where blockchain-related activities, including token sales and transactions, are restricted or prohibited. If you are a citizen or resident of a country where cryptocurrency transactions are illegal, you are not eligible to acquire AIW Tokens.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11 </a:t>
            </a:r>
            <a:r>
              <a:rPr lang="en-US" altLang="ko-KR" sz="929" dirty="0"/>
              <a:t>This whitepaper cannot be copied, distributed, or published in jurisdictions where STOs or token issuance methods are regulated or prohibited. By accessing this document, you acknowledge full understanding and acceptance of its contents, including this disclaimer. </a:t>
            </a:r>
            <a:endParaRPr lang="ko-KR" altLang="en-US" sz="929" dirty="0"/>
          </a:p>
          <a:p>
            <a:r>
              <a:rPr lang="en-US" altLang="ko-KR" sz="929" b="1" dirty="0">
                <a:latin typeface="Pretendard" panose="02000503000000020004" pitchFamily="2" charset="-127"/>
                <a:ea typeface="Pretendard" panose="02000503000000020004" pitchFamily="2" charset="-127"/>
                <a:cs typeface="Pretendard" panose="02000503000000020004" pitchFamily="2" charset="-127"/>
              </a:rPr>
              <a:t>12</a:t>
            </a:r>
            <a:r>
              <a:rPr lang="en-US" altLang="ko-KR" sz="929" dirty="0"/>
              <a:t> The information contained in this whitepaper has not been reviewed, inspected, or approved by any regulatory authority in any jurisdiction. In the event of interpretational conflicts, the English version of the whitepaper shall prevail. Furthermore, no part of this document may be copied, distributed, or published without the prior consent of AI-RICCO LABS Limited and its affiliates (including employees), especially in jurisdictions where token issuance is regulated or prohibited.</a:t>
            </a:r>
            <a:endParaRPr lang="ko-KR" altLang="en-US" sz="929" dirty="0"/>
          </a:p>
        </p:txBody>
      </p:sp>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26</a:t>
            </a:fld>
            <a:endParaRPr kumimoji="1" lang="ko-KR" altLang="en-US"/>
          </a:p>
        </p:txBody>
      </p:sp>
      <p:grpSp>
        <p:nvGrpSpPr>
          <p:cNvPr id="12" name="그룹 11">
            <a:extLst>
              <a:ext uri="{FF2B5EF4-FFF2-40B4-BE49-F238E27FC236}">
                <a16:creationId xmlns:a16="http://schemas.microsoft.com/office/drawing/2014/main" id="{7D7265A6-F98B-2D10-FDFC-A58460AEF8B5}"/>
              </a:ext>
            </a:extLst>
          </p:cNvPr>
          <p:cNvGrpSpPr/>
          <p:nvPr/>
        </p:nvGrpSpPr>
        <p:grpSpPr>
          <a:xfrm>
            <a:off x="6440714" y="0"/>
            <a:ext cx="417286" cy="417286"/>
            <a:chOff x="0" y="498780"/>
            <a:chExt cx="417286" cy="417286"/>
          </a:xfrm>
        </p:grpSpPr>
        <p:sp>
          <p:nvSpPr>
            <p:cNvPr id="15" name="직사각형 14">
              <a:extLst>
                <a:ext uri="{FF2B5EF4-FFF2-40B4-BE49-F238E27FC236}">
                  <a16:creationId xmlns:a16="http://schemas.microsoft.com/office/drawing/2014/main" id="{A2BA2133-B318-854A-D0D1-A0DF9D9E05A8}"/>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6" name="그림 15" descr="그래픽, 폰트, 스크린샷, 그래픽 디자인이(가) 표시된 사진&#10;&#10;자동 생성된 설명">
              <a:extLst>
                <a:ext uri="{FF2B5EF4-FFF2-40B4-BE49-F238E27FC236}">
                  <a16:creationId xmlns:a16="http://schemas.microsoft.com/office/drawing/2014/main" id="{6C3A872E-5619-ED03-7D5D-D17BE72E847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11464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27</a:t>
            </a:fld>
            <a:endParaRPr kumimoji="1" lang="ko-KR" altLang="en-US"/>
          </a:p>
        </p:txBody>
      </p:sp>
      <p:sp>
        <p:nvSpPr>
          <p:cNvPr id="17" name="TextBox 16">
            <a:extLst>
              <a:ext uri="{FF2B5EF4-FFF2-40B4-BE49-F238E27FC236}">
                <a16:creationId xmlns:a16="http://schemas.microsoft.com/office/drawing/2014/main" id="{193AB958-21C1-DB79-FD7A-89B337451487}"/>
              </a:ext>
            </a:extLst>
          </p:cNvPr>
          <p:cNvSpPr txBox="1"/>
          <p:nvPr/>
        </p:nvSpPr>
        <p:spPr>
          <a:xfrm>
            <a:off x="1662546" y="1612451"/>
            <a:ext cx="4756409" cy="590764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spcBef>
                <a:spcPts val="857"/>
              </a:spcBef>
            </a:pPr>
            <a:r>
              <a:rPr lang="en-US"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[2]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[3]</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[4] </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[5]</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[6]</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[7]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[8]</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[9]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[10]</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[11]</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[12]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[13]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[14]</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[15]</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[16]</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[17]</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[18]</a:t>
            </a:r>
            <a:b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endParaRPr lang="en-US" altLang="ja-JP"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a:p>
            <a:pPr algn="l">
              <a:spcBef>
                <a:spcPts val="857"/>
              </a:spcBef>
            </a:pPr>
            <a:r>
              <a:rPr lang="en-US" altLang="ja-JP"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[19]</a:t>
            </a:r>
            <a:br>
              <a:rPr lang="en-US" altLang="ja-JP"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br>
            <a:r>
              <a:rPr lang="en-US" altLang="ja-JP"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 </a:t>
            </a:r>
          </a:p>
          <a:p>
            <a:pPr algn="l">
              <a:spcBef>
                <a:spcPts val="857"/>
              </a:spcBef>
            </a:pPr>
            <a:r>
              <a:rPr lang="en"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[20] </a:t>
            </a:r>
          </a:p>
          <a:p>
            <a:pPr algn="l">
              <a:spcBef>
                <a:spcPts val="857"/>
              </a:spcBef>
            </a:pPr>
            <a:r>
              <a:rPr lang="en-US" altLang="ko-KR"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rPr>
              <a:t>[21]</a:t>
            </a:r>
            <a:endParaRPr lang="ko-KR" altLang="en-US" sz="786" dirty="0">
              <a:solidFill>
                <a:schemeClr val="tx1">
                  <a:lumMod val="50000"/>
                  <a:lumOff val="50000"/>
                </a:schemeClr>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2" name="TextBox 11">
            <a:extLst>
              <a:ext uri="{FF2B5EF4-FFF2-40B4-BE49-F238E27FC236}">
                <a16:creationId xmlns:a16="http://schemas.microsoft.com/office/drawing/2014/main" id="{2FF9A038-26CE-6D15-2035-96FFB49C2049}"/>
              </a:ext>
            </a:extLst>
          </p:cNvPr>
          <p:cNvSpPr txBox="1"/>
          <p:nvPr/>
        </p:nvSpPr>
        <p:spPr>
          <a:xfrm>
            <a:off x="1885903" y="1612451"/>
            <a:ext cx="4756409" cy="602857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spcBef>
                <a:spcPts val="857"/>
              </a:spcBef>
            </a:pPr>
            <a:r>
              <a:rPr lang="en" altLang="ko-KR" sz="786" dirty="0"/>
              <a:t>https://</a:t>
            </a:r>
            <a:r>
              <a:rPr lang="en" altLang="ko-KR" sz="786" dirty="0" err="1"/>
              <a:t>www.intralinks.com</a:t>
            </a:r>
            <a:r>
              <a:rPr lang="en" altLang="ko-KR" sz="786" dirty="0"/>
              <a:t>/blog/2018/12/blockchain-ma-hope-or-hype</a:t>
            </a:r>
          </a:p>
          <a:p>
            <a:pPr algn="l">
              <a:spcBef>
                <a:spcPts val="857"/>
              </a:spcBef>
            </a:pPr>
            <a:r>
              <a:rPr lang="en" altLang="ko-KR" sz="786" dirty="0"/>
              <a:t>http://</a:t>
            </a:r>
            <a:r>
              <a:rPr lang="en" altLang="ko-KR" sz="786" dirty="0" err="1"/>
              <a:t>www.taxtimes.co.kr</a:t>
            </a:r>
            <a:r>
              <a:rPr lang="en" altLang="ko-KR" sz="786" dirty="0"/>
              <a:t>/mobile/</a:t>
            </a:r>
            <a:r>
              <a:rPr lang="en" altLang="ko-KR" sz="786" dirty="0" err="1"/>
              <a:t>article.html?no</a:t>
            </a:r>
            <a:r>
              <a:rPr lang="en" altLang="ko-KR" sz="786" dirty="0"/>
              <a:t>=253445 </a:t>
            </a:r>
          </a:p>
          <a:p>
            <a:pPr algn="l">
              <a:spcBef>
                <a:spcPts val="857"/>
              </a:spcBef>
            </a:pPr>
            <a:r>
              <a:rPr lang="en" altLang="ko-KR" sz="786" dirty="0">
                <a:hlinkClick r:id="rId2"/>
              </a:rPr>
              <a:t>https://www.reuters.com/markets/us/global-ma-volumes-hit-re-cord-high-2021-breach-5-trillion</a:t>
            </a:r>
            <a:br>
              <a:rPr lang="en" altLang="ko-KR" sz="786" dirty="0"/>
            </a:br>
            <a:r>
              <a:rPr lang="en" altLang="ko-KR" sz="786" dirty="0"/>
              <a:t>-first-time-2021-12-31/ </a:t>
            </a:r>
          </a:p>
          <a:p>
            <a:pPr algn="l">
              <a:spcBef>
                <a:spcPts val="857"/>
              </a:spcBef>
            </a:pPr>
            <a:r>
              <a:rPr lang="en" altLang="ko-KR" sz="786" dirty="0"/>
              <a:t>https://</a:t>
            </a:r>
            <a:r>
              <a:rPr lang="en" altLang="ko-KR" sz="786" dirty="0" err="1"/>
              <a:t>economictimes.indiatimes.com</a:t>
            </a:r>
            <a:r>
              <a:rPr lang="en" altLang="ko-KR" sz="786" dirty="0"/>
              <a:t>/news/economy/fi-nance/at-30-3-billion-mergers-and-acquisitions-hit-four-year-high-in-march-quarter/</a:t>
            </a:r>
            <a:r>
              <a:rPr lang="en" altLang="ko-KR" sz="786" dirty="0" err="1"/>
              <a:t>articleshow</a:t>
            </a:r>
            <a:r>
              <a:rPr lang="en" altLang="ko-KR" sz="786" dirty="0"/>
              <a:t>/9078240 8.cms </a:t>
            </a:r>
          </a:p>
          <a:p>
            <a:pPr algn="l">
              <a:spcBef>
                <a:spcPts val="857"/>
              </a:spcBef>
            </a:pPr>
            <a:r>
              <a:rPr lang="en" altLang="ko-KR" sz="786" dirty="0"/>
              <a:t>https://</a:t>
            </a:r>
            <a:r>
              <a:rPr lang="en" altLang="ko-KR" sz="786" dirty="0" err="1"/>
              <a:t>www.pwc.com</a:t>
            </a:r>
            <a:r>
              <a:rPr lang="en" altLang="ko-KR" sz="786" dirty="0"/>
              <a:t>/us/</a:t>
            </a:r>
            <a:r>
              <a:rPr lang="en" altLang="ko-KR" sz="786" dirty="0" err="1"/>
              <a:t>en</a:t>
            </a:r>
            <a:r>
              <a:rPr lang="en" altLang="ko-KR" sz="786" dirty="0"/>
              <a:t>/services/consulting/deals/library/blockchain-ma-</a:t>
            </a:r>
            <a:r>
              <a:rPr lang="en" altLang="ko-KR" sz="786" dirty="0" err="1"/>
              <a:t>deals.html</a:t>
            </a:r>
            <a:r>
              <a:rPr lang="en" altLang="ko-KR" sz="786" dirty="0"/>
              <a:t> </a:t>
            </a:r>
          </a:p>
          <a:p>
            <a:pPr algn="l">
              <a:spcBef>
                <a:spcPts val="857"/>
              </a:spcBef>
            </a:pPr>
            <a:r>
              <a:rPr lang="en" altLang="ko-KR" sz="786" dirty="0"/>
              <a:t>https://</a:t>
            </a:r>
            <a:r>
              <a:rPr lang="en" altLang="ko-KR" sz="786" dirty="0" err="1"/>
              <a:t>www.insights.sygnum.com</a:t>
            </a:r>
            <a:r>
              <a:rPr lang="en" altLang="ko-KR" sz="786" dirty="0"/>
              <a:t>/post/digital-nugget-m-a-in-crypto-assets-the-next-trend </a:t>
            </a:r>
          </a:p>
          <a:p>
            <a:pPr algn="l">
              <a:spcBef>
                <a:spcPts val="857"/>
              </a:spcBef>
            </a:pPr>
            <a:r>
              <a:rPr lang="en" altLang="ko-KR" sz="786" dirty="0">
                <a:hlinkClick r:id="rId3"/>
              </a:rPr>
              <a:t>https://jurnal.narotama.ac.id/index.php/ijebd/article/view/1121</a:t>
            </a:r>
            <a:endParaRPr lang="en" altLang="ko-KR" sz="786" dirty="0"/>
          </a:p>
          <a:p>
            <a:pPr algn="l">
              <a:spcBef>
                <a:spcPts val="857"/>
              </a:spcBef>
            </a:pPr>
            <a:r>
              <a:rPr lang="en" altLang="ko-KR" sz="786" dirty="0"/>
              <a:t>https://</a:t>
            </a:r>
            <a:r>
              <a:rPr lang="en" altLang="ko-KR" sz="786" dirty="0" err="1"/>
              <a:t>www.kcmi.re.kr</a:t>
            </a:r>
            <a:r>
              <a:rPr lang="en" altLang="ko-KR" sz="786" dirty="0"/>
              <a:t>/publications/</a:t>
            </a:r>
            <a:r>
              <a:rPr lang="en" altLang="ko-KR" sz="786" dirty="0" err="1"/>
              <a:t>pub_detail_view.php?syear</a:t>
            </a:r>
            <a:r>
              <a:rPr lang="en" altLang="ko-KR" sz="786" dirty="0"/>
              <a:t>=2019&amp;zcd=002001016&amp;zno=</a:t>
            </a:r>
            <a:br>
              <a:rPr lang="en" altLang="ko-KR" sz="786" dirty="0"/>
            </a:br>
            <a:r>
              <a:rPr lang="en" altLang="ko-KR" sz="786" dirty="0"/>
              <a:t>1496&amp;cno=5338 </a:t>
            </a:r>
          </a:p>
          <a:p>
            <a:pPr algn="l">
              <a:spcBef>
                <a:spcPts val="857"/>
              </a:spcBef>
            </a:pPr>
            <a:r>
              <a:rPr lang="en" altLang="ko-KR" sz="786" dirty="0">
                <a:hlinkClick r:id="rId4"/>
              </a:rPr>
              <a:t>https://heinonline.org/HOL/LandingPage?handle=hein.journals/ibuslj2021&amp;div=30&amp;id=&amp;page=</a:t>
            </a:r>
            <a:endParaRPr lang="en" altLang="ko-KR" sz="786" dirty="0"/>
          </a:p>
          <a:p>
            <a:pPr algn="l">
              <a:spcBef>
                <a:spcPts val="857"/>
              </a:spcBef>
            </a:pPr>
            <a:r>
              <a:rPr lang="en" altLang="ko-KR" sz="786" dirty="0">
                <a:hlinkClick r:id="rId5"/>
              </a:rPr>
              <a:t>http://www.clairfield.com/wp-content/uploads/Blockchain-and-Smart-Contracts-in-MA2019.03.12.</a:t>
            </a:r>
            <a:br>
              <a:rPr lang="en" altLang="ko-KR" sz="786" dirty="0">
                <a:hlinkClick r:id="rId5"/>
              </a:rPr>
            </a:br>
            <a:r>
              <a:rPr lang="en" altLang="ko-KR" sz="786" dirty="0">
                <a:hlinkClick r:id="rId5"/>
              </a:rPr>
              <a:t>pdf</a:t>
            </a:r>
            <a:endParaRPr lang="en" altLang="ko-KR" sz="786" dirty="0"/>
          </a:p>
          <a:p>
            <a:pPr algn="l">
              <a:spcBef>
                <a:spcPts val="857"/>
              </a:spcBef>
            </a:pPr>
            <a:r>
              <a:rPr lang="en" altLang="ko-KR" sz="786" dirty="0">
                <a:hlinkClick r:id="rId6"/>
              </a:rPr>
              <a:t>https://www.linkedin.com/pulse/role-blockchain-cryptocurrencies-ma-marc-suidan-mba-cpa</a:t>
            </a:r>
            <a:endParaRPr lang="en" altLang="ko-KR" sz="786" dirty="0"/>
          </a:p>
          <a:p>
            <a:pPr algn="l">
              <a:spcBef>
                <a:spcPts val="857"/>
              </a:spcBef>
            </a:pPr>
            <a:r>
              <a:rPr lang="en" altLang="ko-KR" sz="786" dirty="0">
                <a:hlinkClick r:id="rId7"/>
              </a:rPr>
              <a:t>https://www.pwc.com/us/en/services/consulting/deals/library/blockchain-ma-deals.html</a:t>
            </a:r>
            <a:endParaRPr lang="en" altLang="ko-KR" sz="786" dirty="0"/>
          </a:p>
          <a:p>
            <a:pPr algn="l">
              <a:spcBef>
                <a:spcPts val="857"/>
              </a:spcBef>
            </a:pPr>
            <a:r>
              <a:rPr lang="en" altLang="ko-KR" sz="786" dirty="0">
                <a:hlinkClick r:id="rId8"/>
              </a:rPr>
              <a:t>https://www.joongang.co.kr/article/25076664</a:t>
            </a:r>
            <a:endParaRPr lang="en" altLang="ko-KR" sz="786" dirty="0"/>
          </a:p>
          <a:p>
            <a:pPr algn="l">
              <a:spcBef>
                <a:spcPts val="857"/>
              </a:spcBef>
            </a:pPr>
            <a:r>
              <a:rPr lang="en" altLang="ko-KR" sz="786" dirty="0">
                <a:hlinkClick r:id="rId9"/>
              </a:rPr>
              <a:t>https://www.ajunews.com/view/20220509111155432</a:t>
            </a:r>
            <a:endParaRPr lang="en" altLang="ko-KR" sz="786" dirty="0"/>
          </a:p>
          <a:p>
            <a:pPr algn="l">
              <a:spcBef>
                <a:spcPts val="857"/>
              </a:spcBef>
            </a:pPr>
            <a:r>
              <a:rPr lang="en" altLang="ko-KR" sz="786" dirty="0">
                <a:hlinkClick r:id="rId10"/>
              </a:rPr>
              <a:t>https://www.roedl.com/insights/ma-dialog/2020-10/blockchain-based-business-models-ma-outlook</a:t>
            </a:r>
            <a:endParaRPr lang="en" altLang="ko-KR" sz="786" dirty="0"/>
          </a:p>
          <a:p>
            <a:pPr algn="l">
              <a:spcBef>
                <a:spcPts val="857"/>
              </a:spcBef>
            </a:pPr>
            <a:r>
              <a:rPr lang="en" altLang="ko-KR" sz="786" dirty="0"/>
              <a:t>https://</a:t>
            </a:r>
            <a:r>
              <a:rPr lang="en" altLang="ko-KR" sz="786" dirty="0" err="1"/>
              <a:t>www.intralinks.com</a:t>
            </a:r>
            <a:r>
              <a:rPr lang="en" altLang="ko-KR" sz="786" dirty="0"/>
              <a:t>/blog/2018/12/blockchain-ma-hope-or-hype </a:t>
            </a:r>
          </a:p>
          <a:p>
            <a:pPr algn="l">
              <a:spcBef>
                <a:spcPts val="857"/>
              </a:spcBef>
            </a:pPr>
            <a:r>
              <a:rPr lang="en" altLang="ko-KR" sz="786" dirty="0"/>
              <a:t>https://</a:t>
            </a:r>
            <a:r>
              <a:rPr lang="en" altLang="ko-KR" sz="786" dirty="0" err="1"/>
              <a:t>academy.moralis.io</a:t>
            </a:r>
            <a:r>
              <a:rPr lang="en" altLang="ko-KR" sz="786" dirty="0"/>
              <a:t>/blog/how-blockchain-</a:t>
            </a:r>
            <a:r>
              <a:rPr lang="en" altLang="ko-KR" sz="786" dirty="0" err="1"/>
              <a:t>technolo</a:t>
            </a:r>
            <a:r>
              <a:rPr lang="en" altLang="ko-KR" sz="786" dirty="0"/>
              <a:t>- </a:t>
            </a:r>
            <a:r>
              <a:rPr lang="en" altLang="ko-KR" sz="786" dirty="0" err="1"/>
              <a:t>gy</a:t>
            </a:r>
            <a:r>
              <a:rPr lang="en" altLang="ko-KR" sz="786" dirty="0"/>
              <a:t>-changes-ma-transactions-the</a:t>
            </a:r>
            <a:br>
              <a:rPr lang="en" altLang="ko-KR" sz="786" dirty="0"/>
            </a:br>
            <a:r>
              <a:rPr lang="en" altLang="ko-KR" sz="786" dirty="0"/>
              <a:t>-</a:t>
            </a:r>
            <a:r>
              <a:rPr lang="en" altLang="ko-KR" sz="786" dirty="0" err="1"/>
              <a:t>disruptive-power-of-smart-contracts?utm_source</a:t>
            </a:r>
            <a:r>
              <a:rPr lang="en" altLang="ko-KR" sz="786" dirty="0"/>
              <a:t>=</a:t>
            </a:r>
            <a:r>
              <a:rPr lang="en" altLang="ko-KR" sz="786" dirty="0" err="1"/>
              <a:t>blog&amp;utm_medium</a:t>
            </a:r>
            <a:r>
              <a:rPr lang="en" altLang="ko-KR" sz="786" dirty="0"/>
              <a:t>=</a:t>
            </a:r>
            <a:r>
              <a:rPr lang="en" altLang="ko-KR" sz="786" dirty="0" err="1"/>
              <a:t>post&amp;utm_campaign</a:t>
            </a:r>
            <a:r>
              <a:rPr lang="en" altLang="ko-KR" sz="786" dirty="0"/>
              <a:t>=</a:t>
            </a:r>
            <a:br>
              <a:rPr lang="en" altLang="ko-KR" sz="786" dirty="0"/>
            </a:br>
            <a:r>
              <a:rPr lang="en" altLang="ko-KR" sz="786" dirty="0"/>
              <a:t>What%2520is%2520Quant%2520Network%2520and%2520the%2520QNT%2520Token %253F </a:t>
            </a:r>
          </a:p>
          <a:p>
            <a:pPr algn="l">
              <a:spcBef>
                <a:spcPts val="857"/>
              </a:spcBef>
            </a:pPr>
            <a:r>
              <a:rPr lang="en" altLang="ko-KR" sz="786" dirty="0"/>
              <a:t>Yahoo Japan, “5</a:t>
            </a:r>
            <a:r>
              <a:rPr lang="ko-KR" altLang="en-US" sz="786" dirty="0" err="1"/>
              <a:t>年後</a:t>
            </a:r>
            <a:r>
              <a:rPr lang="ja-JP" altLang="en-US" sz="786" dirty="0"/>
              <a:t>は</a:t>
            </a:r>
            <a:r>
              <a:rPr lang="ko-KR" altLang="en-US" sz="786" dirty="0"/>
              <a:t>市場規模</a:t>
            </a:r>
            <a:r>
              <a:rPr lang="en-US" altLang="ko-KR" sz="786" dirty="0"/>
              <a:t>6,500</a:t>
            </a:r>
            <a:r>
              <a:rPr lang="ko-KR" altLang="en-US" sz="786" dirty="0" err="1"/>
              <a:t>倍</a:t>
            </a:r>
            <a:r>
              <a:rPr lang="en-US" altLang="ko-KR" sz="786" dirty="0"/>
              <a:t>!?...</a:t>
            </a:r>
            <a:r>
              <a:rPr lang="ko-KR" altLang="en-US" sz="786" dirty="0" err="1"/>
              <a:t>無限</a:t>
            </a:r>
            <a:r>
              <a:rPr lang="ja-JP" altLang="en-US" sz="786" dirty="0"/>
              <a:t>の</a:t>
            </a:r>
            <a:r>
              <a:rPr lang="ko-KR" altLang="en-US" sz="786" dirty="0"/>
              <a:t>可能性</a:t>
            </a:r>
            <a:r>
              <a:rPr lang="ja-JP" altLang="en-US" sz="786" dirty="0"/>
              <a:t>を</a:t>
            </a:r>
            <a:r>
              <a:rPr lang="ko-KR" altLang="en-US" sz="786" dirty="0"/>
              <a:t>秘</a:t>
            </a:r>
            <a:r>
              <a:rPr lang="ja-JP" altLang="en-US" sz="786" dirty="0"/>
              <a:t>めた 「デジタル</a:t>
            </a:r>
            <a:r>
              <a:rPr lang="ko-KR" altLang="en-US" sz="786" dirty="0"/>
              <a:t>証券」</a:t>
            </a:r>
            <a:r>
              <a:rPr lang="ja-JP" altLang="en-US" sz="786" dirty="0"/>
              <a:t>マ</a:t>
            </a:r>
            <a:r>
              <a:rPr lang="ko-KR" altLang="en-US" sz="786" dirty="0"/>
              <a:t>一</a:t>
            </a:r>
            <a:r>
              <a:rPr lang="ja-JP" altLang="en-US" sz="786" dirty="0"/>
              <a:t>ケット”</a:t>
            </a:r>
            <a:r>
              <a:rPr lang="en-US" altLang="ja-JP" sz="786" dirty="0"/>
              <a:t>,</a:t>
            </a:r>
            <a:br>
              <a:rPr lang="en-US" altLang="ja-JP" sz="786" dirty="0"/>
            </a:br>
            <a:r>
              <a:rPr lang="en-US" altLang="ja-JP" sz="786" dirty="0"/>
              <a:t>2022. 3. 6</a:t>
            </a:r>
          </a:p>
          <a:p>
            <a:pPr algn="l">
              <a:spcBef>
                <a:spcPts val="857"/>
              </a:spcBef>
            </a:pPr>
            <a:r>
              <a:rPr lang="en" altLang="ko-KR" sz="786" dirty="0"/>
              <a:t>Quinlan &amp; Associates, “Cracking the Code: The evolution of digital assets to the mainstream”,</a:t>
            </a:r>
            <a:br>
              <a:rPr lang="en" altLang="ko-KR" sz="786" dirty="0"/>
            </a:br>
            <a:r>
              <a:rPr lang="en" altLang="ko-KR" sz="786" dirty="0"/>
              <a:t>2021. 9</a:t>
            </a:r>
          </a:p>
          <a:p>
            <a:pPr algn="l">
              <a:spcBef>
                <a:spcPts val="857"/>
              </a:spcBef>
            </a:pPr>
            <a:r>
              <a:rPr lang="en-US" altLang="ko-KR" sz="786" dirty="0"/>
              <a:t>Korea Institute of Finance - "Trends in Security Token Offering (STO) Market and U.S. Regulations", 2022. 5. 10</a:t>
            </a:r>
          </a:p>
          <a:p>
            <a:pPr algn="l">
              <a:spcBef>
                <a:spcPts val="857"/>
              </a:spcBef>
            </a:pPr>
            <a:r>
              <a:rPr lang="en" altLang="ko-KR" sz="786" dirty="0"/>
              <a:t>https://</a:t>
            </a:r>
            <a:r>
              <a:rPr lang="en" altLang="ko-KR" sz="786" dirty="0" err="1"/>
              <a:t>www.intellinews.com</a:t>
            </a:r>
            <a:r>
              <a:rPr lang="en" altLang="ko-KR" sz="786" dirty="0"/>
              <a:t>/emerging-europe-manda-soars-by-55-to-94bn-in-2021-233079/ </a:t>
            </a:r>
          </a:p>
        </p:txBody>
      </p:sp>
      <p:grpSp>
        <p:nvGrpSpPr>
          <p:cNvPr id="15" name="그룹 14">
            <a:extLst>
              <a:ext uri="{FF2B5EF4-FFF2-40B4-BE49-F238E27FC236}">
                <a16:creationId xmlns:a16="http://schemas.microsoft.com/office/drawing/2014/main" id="{E2BDF327-FDC0-6350-406E-031DA3CC44BF}"/>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8916F2FC-2E73-E50A-AB46-3EFE711FC592}"/>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DFF0B070-DFFB-56FE-69A1-F68CDCDBB03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4685C680-8A19-55B5-62A9-D8185449D7CE}"/>
              </a:ext>
            </a:extLst>
          </p:cNvPr>
          <p:cNvGrpSpPr/>
          <p:nvPr/>
        </p:nvGrpSpPr>
        <p:grpSpPr>
          <a:xfrm>
            <a:off x="437672" y="1612451"/>
            <a:ext cx="1027617" cy="459266"/>
            <a:chOff x="612741" y="1259091"/>
            <a:chExt cx="1438665" cy="642973"/>
          </a:xfrm>
        </p:grpSpPr>
        <p:sp>
          <p:nvSpPr>
            <p:cNvPr id="10" name="TextBox 9">
              <a:extLst>
                <a:ext uri="{FF2B5EF4-FFF2-40B4-BE49-F238E27FC236}">
                  <a16:creationId xmlns:a16="http://schemas.microsoft.com/office/drawing/2014/main" id="{E4F8DADA-2266-8664-E732-781DDDF6B933}"/>
                </a:ext>
              </a:extLst>
            </p:cNvPr>
            <p:cNvSpPr txBox="1"/>
            <p:nvPr/>
          </p:nvSpPr>
          <p:spPr>
            <a:xfrm>
              <a:off x="614665" y="1495772"/>
              <a:ext cx="1436741" cy="406292"/>
            </a:xfrm>
            <a:prstGeom prst="rect">
              <a:avLst/>
            </a:prstGeom>
            <a:noFill/>
          </p:spPr>
          <p:txBody>
            <a:bodyPr wrap="none" rtlCol="0">
              <a:spAutoFit/>
            </a:bodyPr>
            <a:lstStyle>
              <a:defPPr>
                <a:defRPr lang="en-US"/>
              </a:defPPr>
              <a:lvl1pPr>
                <a:defRPr b="1">
                  <a:solidFill>
                    <a:srgbClr val="404453"/>
                  </a:solidFill>
                  <a:latin typeface="Pretendard" panose="02000503000000020004" pitchFamily="2" charset="-127"/>
                  <a:ea typeface="Pretendard" panose="02000503000000020004" pitchFamily="2" charset="-127"/>
                </a:defRPr>
              </a:lvl1pPr>
            </a:lstStyle>
            <a:p>
              <a:r>
                <a:rPr lang="en-US" altLang="ko-KR" sz="1286" dirty="0">
                  <a:solidFill>
                    <a:srgbClr val="545454"/>
                  </a:solidFill>
                </a:rPr>
                <a:t>References</a:t>
              </a:r>
              <a:endParaRPr lang="en" altLang="ko-KR" sz="1000" b="0" dirty="0">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19" name="TextBox 18">
              <a:extLst>
                <a:ext uri="{FF2B5EF4-FFF2-40B4-BE49-F238E27FC236}">
                  <a16:creationId xmlns:a16="http://schemas.microsoft.com/office/drawing/2014/main" id="{01BC02BD-1A48-6077-E12E-07242002BFE2}"/>
                </a:ext>
              </a:extLst>
            </p:cNvPr>
            <p:cNvSpPr txBox="1"/>
            <p:nvPr/>
          </p:nvSpPr>
          <p:spPr>
            <a:xfrm>
              <a:off x="612741" y="1259091"/>
              <a:ext cx="1261693"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09</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References</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29737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2" name="그룹 11">
            <a:extLst>
              <a:ext uri="{FF2B5EF4-FFF2-40B4-BE49-F238E27FC236}">
                <a16:creationId xmlns:a16="http://schemas.microsoft.com/office/drawing/2014/main" id="{04D3FD1E-3B6A-FB96-EBBC-05AFFDD7EE71}"/>
              </a:ext>
            </a:extLst>
          </p:cNvPr>
          <p:cNvGrpSpPr/>
          <p:nvPr/>
        </p:nvGrpSpPr>
        <p:grpSpPr>
          <a:xfrm>
            <a:off x="6440714" y="0"/>
            <a:ext cx="417286" cy="417286"/>
            <a:chOff x="0" y="498780"/>
            <a:chExt cx="417286" cy="417286"/>
          </a:xfrm>
        </p:grpSpPr>
        <p:sp>
          <p:nvSpPr>
            <p:cNvPr id="9" name="직사각형 8">
              <a:extLst>
                <a:ext uri="{FF2B5EF4-FFF2-40B4-BE49-F238E27FC236}">
                  <a16:creationId xmlns:a16="http://schemas.microsoft.com/office/drawing/2014/main" id="{4605679F-3BD6-2A90-3D44-7E3FF4DDCD31}"/>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0" name="그림 9" descr="그래픽, 폰트, 스크린샷, 그래픽 디자인이(가) 표시된 사진&#10;&#10;자동 생성된 설명">
              <a:extLst>
                <a:ext uri="{FF2B5EF4-FFF2-40B4-BE49-F238E27FC236}">
                  <a16:creationId xmlns:a16="http://schemas.microsoft.com/office/drawing/2014/main" id="{E50B1C05-5E6D-DB44-79A5-F0FAD8B174F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1" name="TextBox 20">
            <a:extLst>
              <a:ext uri="{FF2B5EF4-FFF2-40B4-BE49-F238E27FC236}">
                <a16:creationId xmlns:a16="http://schemas.microsoft.com/office/drawing/2014/main" id="{FBD4C103-5A9C-E032-9BE3-B911EF6CA73B}"/>
              </a:ext>
            </a:extLst>
          </p:cNvPr>
          <p:cNvSpPr txBox="1"/>
          <p:nvPr/>
        </p:nvSpPr>
        <p:spPr>
          <a:xfrm>
            <a:off x="1662546" y="1612451"/>
            <a:ext cx="4756409" cy="3309239"/>
          </a:xfrm>
          <a:prstGeom prst="rect">
            <a:avLst/>
          </a:prstGeom>
          <a:noFill/>
        </p:spPr>
        <p:txBody>
          <a:bodyPr wrap="square" rtlCol="0">
            <a:spAutoFit/>
          </a:bodyPr>
          <a:lstStyle/>
          <a:p>
            <a:pPr algn="just">
              <a:spcBef>
                <a:spcPts val="1286"/>
              </a:spcBef>
            </a:pPr>
            <a:r>
              <a:rPr lang="en-US" altLang="ko-KR" sz="929" dirty="0">
                <a:latin typeface="Pretendard Light" panose="02000403000000020004" pitchFamily="2" charset="-127"/>
                <a:ea typeface="Pretendard Light" panose="02000403000000020004" pitchFamily="2" charset="-127"/>
                <a:cs typeface="Pretendard Light" panose="02000403000000020004" pitchFamily="2" charset="-127"/>
              </a:rPr>
              <a:t>The AI-RICCO platform adopts blockchain technology, particularly DAO (Decentralized Autonomous Organization), to enhance transparency and efficiency in the M&amp;A process, allowing broad public participation. By utilizing AI technology, AI-RICCO helps companies execute M&amp;A more efficiently and increase success rates. Through the DAO FUND, multiple M&amp;A transactions involving both listed and private companies will be conducted, with AIW tokens serving as both governance and utility tokens.</a:t>
            </a:r>
          </a:p>
          <a:p>
            <a:pPr algn="just">
              <a:spcBef>
                <a:spcPts val="1286"/>
              </a:spcBef>
            </a:pPr>
            <a:r>
              <a:rPr lang="en-US" altLang="ko-KR" sz="929" dirty="0">
                <a:latin typeface="Pretendard Light" panose="02000403000000020004" pitchFamily="2" charset="-127"/>
                <a:ea typeface="Pretendard Light" panose="02000403000000020004" pitchFamily="2" charset="-127"/>
                <a:cs typeface="Pretendard Light" panose="02000403000000020004" pitchFamily="2" charset="-127"/>
              </a:rPr>
              <a:t>The AIW token follows a value-expanding structure. As M&amp;A activities progress, AIW tokens are used for funding, and the Vesting Delay Period helps control circulation and reduce market impact. Additionally, acquired companies issue tokens, and an AIW token buyback system is implemented based on valuation. Moreover, as a utility token, AIW provides membership benefits in digital asset exchanges, and these privileges extend to newly acquired companies.</a:t>
            </a:r>
          </a:p>
          <a:p>
            <a:pPr algn="just">
              <a:spcBef>
                <a:spcPts val="1286"/>
              </a:spcBef>
            </a:pPr>
            <a:r>
              <a:rPr lang="en-US" altLang="ko-KR" sz="929" dirty="0">
                <a:latin typeface="Pretendard Light" panose="02000403000000020004" pitchFamily="2" charset="-127"/>
                <a:ea typeface="Pretendard Light" panose="02000403000000020004" pitchFamily="2" charset="-127"/>
                <a:cs typeface="Pretendard Light" panose="02000403000000020004" pitchFamily="2" charset="-127"/>
              </a:rPr>
              <a:t>The AI-RICCO platform also focuses on information transparency, a key issue in traditional M&amp;A markets. It introduces a DAO-based reward system to incentivize the acquisition and verification of M&amp;A information, promoting engagement from specialized research agencies.</a:t>
            </a:r>
          </a:p>
          <a:p>
            <a:pPr algn="just">
              <a:spcBef>
                <a:spcPts val="1286"/>
              </a:spcBef>
            </a:pPr>
            <a:r>
              <a:rPr lang="en-US" altLang="ko-KR" sz="929" dirty="0">
                <a:latin typeface="Pretendard Light" panose="02000403000000020004" pitchFamily="2" charset="-127"/>
                <a:ea typeface="Pretendard Light" panose="02000403000000020004" pitchFamily="2" charset="-127"/>
                <a:cs typeface="Pretendard Light" panose="02000403000000020004" pitchFamily="2" charset="-127"/>
              </a:rPr>
              <a:t>This system supports the popularization of M&amp;A as an alternative investment. In the long term, AI-RICCO aims to expand beyond stocks and equity to real estate and intellectual property, evolving into an STO platform.</a:t>
            </a:r>
            <a:endParaRPr lang="ko-KR" altLang="en-US" sz="929" dirty="0">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25" name="TextBox 24">
            <a:extLst>
              <a:ext uri="{FF2B5EF4-FFF2-40B4-BE49-F238E27FC236}">
                <a16:creationId xmlns:a16="http://schemas.microsoft.com/office/drawing/2014/main" id="{17C9369E-1F0F-2912-8723-902A04E49D1C}"/>
              </a:ext>
            </a:extLst>
          </p:cNvPr>
          <p:cNvSpPr txBox="1"/>
          <p:nvPr/>
        </p:nvSpPr>
        <p:spPr>
          <a:xfrm>
            <a:off x="1662546" y="6050781"/>
            <a:ext cx="4756409" cy="1236236"/>
          </a:xfrm>
          <a:prstGeom prst="rect">
            <a:avLst/>
          </a:prstGeom>
          <a:noFill/>
        </p:spPr>
        <p:txBody>
          <a:bodyPr wrap="square" rtlCol="0">
            <a:spAutoFit/>
          </a:bodyPr>
          <a:lstStyle>
            <a:defPPr>
              <a:defRPr lang="en-US"/>
            </a:defPPr>
            <a:lvl1pPr algn="just">
              <a:spcBef>
                <a:spcPts val="1800"/>
              </a:spcBef>
              <a:defRPr sz="1400">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929" dirty="0">
                <a:latin typeface="Pretendard Light" panose="02000403000000020004" pitchFamily="2" charset="-127"/>
                <a:ea typeface="Pretendard Light" panose="02000403000000020004" pitchFamily="2" charset="-127"/>
                <a:cs typeface="Pretendard Light" panose="02000403000000020004" pitchFamily="2" charset="-127"/>
              </a:rPr>
              <a:t>The M&amp;A market is steadily expanding. In 2021, immediately following COVID-19, the global M&amp;A transaction volume reached 66,000 deals, with a total transaction value of $5.2 trillion, marking an all-time high. This represents a 30% year-over-year increase in the number of transactions and a 61% increase in total deal value. In the first half of 2023, there were 12,000 deals amounting to $2.7 trillion, showing a continued rise in transaction value compared to pre-COVID levels. This market growth has led to a surge in public interest in M&amp;A, with platforms such as Axial, which facilitates M&amp;A participation for private companies in the U.S., operating for over a decade.</a:t>
            </a:r>
            <a:endParaRPr lang="ko-KR" altLang="en-US" sz="929" dirty="0">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26" name="TextBox 25">
            <a:extLst>
              <a:ext uri="{FF2B5EF4-FFF2-40B4-BE49-F238E27FC236}">
                <a16:creationId xmlns:a16="http://schemas.microsoft.com/office/drawing/2014/main" id="{F8FB3180-23A6-2467-1381-17D445078160}"/>
              </a:ext>
            </a:extLst>
          </p:cNvPr>
          <p:cNvSpPr txBox="1"/>
          <p:nvPr/>
        </p:nvSpPr>
        <p:spPr>
          <a:xfrm>
            <a:off x="1662546" y="5786973"/>
            <a:ext cx="2071401"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1. </a:t>
            </a:r>
            <a:r>
              <a:rPr lang="en-US" altLang="ko-KR" sz="1143" dirty="0"/>
              <a:t>Growth of the M&amp;A Market</a:t>
            </a:r>
            <a:endParaRPr lang="ko-KR" altLang="en-US" sz="1143" dirty="0"/>
          </a:p>
        </p:txBody>
      </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2</a:t>
            </a:fld>
            <a:endParaRPr kumimoji="1" lang="ko-KR" altLang="en-US"/>
          </a:p>
        </p:txBody>
      </p:sp>
      <p:pic>
        <p:nvPicPr>
          <p:cNvPr id="30" name="Picture 4"/>
          <p:cNvPicPr>
            <a:picLocks noChangeAspect="1" noChangeArrowheads="1"/>
          </p:cNvPicPr>
          <p:nvPr/>
        </p:nvPicPr>
        <p:blipFill>
          <a:blip r:embed="rId4"/>
          <a:srcRect/>
          <a:stretch>
            <a:fillRect/>
          </a:stretch>
        </p:blipFill>
        <p:spPr bwMode="auto">
          <a:xfrm>
            <a:off x="1716336" y="7238858"/>
            <a:ext cx="4279806" cy="2138565"/>
          </a:xfrm>
          <a:prstGeom prst="rect">
            <a:avLst/>
          </a:prstGeom>
          <a:noFill/>
          <a:ln w="9525">
            <a:noFill/>
            <a:miter lim="800000"/>
            <a:headEnd/>
            <a:tailEnd/>
          </a:ln>
          <a:effectLst/>
        </p:spPr>
      </p:pic>
      <p:grpSp>
        <p:nvGrpSpPr>
          <p:cNvPr id="18" name="그룹 17">
            <a:extLst>
              <a:ext uri="{FF2B5EF4-FFF2-40B4-BE49-F238E27FC236}">
                <a16:creationId xmlns:a16="http://schemas.microsoft.com/office/drawing/2014/main" id="{92F891C1-054B-8916-A3C6-18219EBA1736}"/>
              </a:ext>
            </a:extLst>
          </p:cNvPr>
          <p:cNvGrpSpPr/>
          <p:nvPr/>
        </p:nvGrpSpPr>
        <p:grpSpPr>
          <a:xfrm>
            <a:off x="437672" y="1612451"/>
            <a:ext cx="790601" cy="409445"/>
            <a:chOff x="612741" y="1259091"/>
            <a:chExt cx="1106842" cy="573223"/>
          </a:xfrm>
        </p:grpSpPr>
        <p:sp>
          <p:nvSpPr>
            <p:cNvPr id="20" name="TextBox 19">
              <a:extLst>
                <a:ext uri="{FF2B5EF4-FFF2-40B4-BE49-F238E27FC236}">
                  <a16:creationId xmlns:a16="http://schemas.microsoft.com/office/drawing/2014/main" id="{096D4E8F-ABC4-D038-EDF8-ADF396E43454}"/>
                </a:ext>
              </a:extLst>
            </p:cNvPr>
            <p:cNvSpPr txBox="1"/>
            <p:nvPr/>
          </p:nvSpPr>
          <p:spPr>
            <a:xfrm>
              <a:off x="614665" y="1495772"/>
              <a:ext cx="994632"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Overview</a:t>
              </a:r>
              <a:endParaRPr lang="en" altLang="ko-KR" sz="962" dirty="0">
                <a:solidFill>
                  <a:srgbClr val="404453"/>
                </a:solidFill>
              </a:endParaRPr>
            </a:p>
          </p:txBody>
        </p:sp>
        <p:sp>
          <p:nvSpPr>
            <p:cNvPr id="22" name="TextBox 21">
              <a:extLst>
                <a:ext uri="{FF2B5EF4-FFF2-40B4-BE49-F238E27FC236}">
                  <a16:creationId xmlns:a16="http://schemas.microsoft.com/office/drawing/2014/main" id="{77829779-7496-F84A-38B3-A6D2F4164EBF}"/>
                </a:ext>
              </a:extLst>
            </p:cNvPr>
            <p:cNvSpPr txBox="1"/>
            <p:nvPr/>
          </p:nvSpPr>
          <p:spPr>
            <a:xfrm>
              <a:off x="612741" y="1259091"/>
              <a:ext cx="1106842"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01</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Overview</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grpSp>
        <p:nvGrpSpPr>
          <p:cNvPr id="23" name="그룹 22">
            <a:extLst>
              <a:ext uri="{FF2B5EF4-FFF2-40B4-BE49-F238E27FC236}">
                <a16:creationId xmlns:a16="http://schemas.microsoft.com/office/drawing/2014/main" id="{B2DE33BB-29F1-3BF1-2B0B-530491AE07B1}"/>
              </a:ext>
            </a:extLst>
          </p:cNvPr>
          <p:cNvGrpSpPr/>
          <p:nvPr/>
        </p:nvGrpSpPr>
        <p:grpSpPr>
          <a:xfrm>
            <a:off x="437673" y="5786971"/>
            <a:ext cx="922047" cy="409445"/>
            <a:chOff x="612741" y="6804868"/>
            <a:chExt cx="1290866" cy="573223"/>
          </a:xfrm>
        </p:grpSpPr>
        <p:sp>
          <p:nvSpPr>
            <p:cNvPr id="28" name="TextBox 27">
              <a:extLst>
                <a:ext uri="{FF2B5EF4-FFF2-40B4-BE49-F238E27FC236}">
                  <a16:creationId xmlns:a16="http://schemas.microsoft.com/office/drawing/2014/main" id="{0409D5FC-AAAE-CDBC-3180-4829667C18CA}"/>
                </a:ext>
              </a:extLst>
            </p:cNvPr>
            <p:cNvSpPr txBox="1"/>
            <p:nvPr/>
          </p:nvSpPr>
          <p:spPr>
            <a:xfrm>
              <a:off x="614665" y="7041549"/>
              <a:ext cx="1189878"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Background</a:t>
              </a:r>
              <a:endParaRPr lang="en" altLang="ko-KR" sz="962" dirty="0">
                <a:solidFill>
                  <a:srgbClr val="404453"/>
                </a:solidFill>
              </a:endParaRPr>
            </a:p>
          </p:txBody>
        </p:sp>
        <p:sp>
          <p:nvSpPr>
            <p:cNvPr id="29" name="TextBox 28">
              <a:extLst>
                <a:ext uri="{FF2B5EF4-FFF2-40B4-BE49-F238E27FC236}">
                  <a16:creationId xmlns:a16="http://schemas.microsoft.com/office/drawing/2014/main" id="{881187EA-B59A-F40C-C854-77D21EE88420}"/>
                </a:ext>
              </a:extLst>
            </p:cNvPr>
            <p:cNvSpPr txBox="1"/>
            <p:nvPr/>
          </p:nvSpPr>
          <p:spPr>
            <a:xfrm>
              <a:off x="612741" y="6804868"/>
              <a:ext cx="1290866"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02</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Background</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13583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1" name="TextBox 20">
            <a:extLst>
              <a:ext uri="{FF2B5EF4-FFF2-40B4-BE49-F238E27FC236}">
                <a16:creationId xmlns:a16="http://schemas.microsoft.com/office/drawing/2014/main" id="{FBD4C103-5A9C-E032-9BE3-B911EF6CA73B}"/>
              </a:ext>
            </a:extLst>
          </p:cNvPr>
          <p:cNvSpPr txBox="1"/>
          <p:nvPr/>
        </p:nvSpPr>
        <p:spPr>
          <a:xfrm>
            <a:off x="1662546" y="1612451"/>
            <a:ext cx="4756409" cy="1236236"/>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global M&amp;A market saw significant growth in 2021, with Europe experiencing a 45% increase in transaction volume and a 55% increase in deal value in 2021, reaching 23,110 deals and $1.3 trillion. In the Asia-Pacific region, M&amp;A activities were heavily driven by fintech, with total transactions growing 19.3%, from 17,745 deals in 2020 to 21,169 in 2021. The total deal value also rose 33.7%, from $0.9 trillion in 2020 to $1.2 trillion in 2021. Similar growth trends have been observed in Europe, the Middle East, Africa, and Asia-Pacific, with M&amp;A deal values in the first half of 2023 significantly exceeding pre-COVID levels.</a:t>
            </a:r>
            <a:endParaRPr lang="ko-KR" altLang="en-US" sz="929" dirty="0"/>
          </a:p>
        </p:txBody>
      </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3</a:t>
            </a:fld>
            <a:endParaRPr kumimoji="1" lang="ko-KR" altLang="en-US" dirty="0"/>
          </a:p>
        </p:txBody>
      </p:sp>
      <p:sp>
        <p:nvSpPr>
          <p:cNvPr id="12" name="TextBox 11">
            <a:extLst>
              <a:ext uri="{FF2B5EF4-FFF2-40B4-BE49-F238E27FC236}">
                <a16:creationId xmlns:a16="http://schemas.microsoft.com/office/drawing/2014/main" id="{2D60BAB3-6509-B1FD-2AA2-E225B4366BD2}"/>
              </a:ext>
            </a:extLst>
          </p:cNvPr>
          <p:cNvSpPr txBox="1"/>
          <p:nvPr/>
        </p:nvSpPr>
        <p:spPr>
          <a:xfrm>
            <a:off x="1662546" y="7276716"/>
            <a:ext cx="4756409" cy="212686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M&amp;A market is expected to maintain its growth trajectory in the coming years. Post-COVID, the global supply chain restructuring has accelerated, pushing market players to adopt increasingly aggressive M&amp;A strategies to expand market share.</a:t>
            </a:r>
          </a:p>
          <a:p>
            <a:r>
              <a:rPr lang="en-US" altLang="ko-KR" sz="929" dirty="0"/>
              <a:t>In line with this global growth trend, most corporate CEOs are actively pursuing investment and M&amp;A as key growth strategies. The 2021 global M&amp;A market set record highs in both transaction volume and deal value, reflecting this aggressive push.</a:t>
            </a:r>
          </a:p>
          <a:p>
            <a:r>
              <a:rPr lang="en-US" altLang="ko-KR" sz="929" dirty="0"/>
              <a:t>This surge in M&amp;A activity has drawn not only M&amp;A professionals but also the general public into the market. As a result, accessible M&amp;A platforms have emerged, experiencing rapid growth. A notable example is Axial (https://www.axial.net), founded in New York in 2010, which enables individuals and private companies to engage in M&amp;A deals more easily.</a:t>
            </a:r>
            <a:endParaRPr lang="ko-KR" altLang="en-US" sz="929" dirty="0"/>
          </a:p>
        </p:txBody>
      </p:sp>
      <p:grpSp>
        <p:nvGrpSpPr>
          <p:cNvPr id="15" name="그룹 14">
            <a:extLst>
              <a:ext uri="{FF2B5EF4-FFF2-40B4-BE49-F238E27FC236}">
                <a16:creationId xmlns:a16="http://schemas.microsoft.com/office/drawing/2014/main" id="{64490713-E744-04A7-C4A6-5A9256238CD3}"/>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880A6B67-ABC5-2688-BCBF-A01555AE09E6}"/>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0" name="그림 19" descr="그래픽, 폰트, 스크린샷, 그래픽 디자인이(가) 표시된 사진&#10;&#10;자동 생성된 설명">
              <a:extLst>
                <a:ext uri="{FF2B5EF4-FFF2-40B4-BE49-F238E27FC236}">
                  <a16:creationId xmlns:a16="http://schemas.microsoft.com/office/drawing/2014/main" id="{AD0AE1C3-FFA7-511F-F1A4-939FC797023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pic>
        <p:nvPicPr>
          <p:cNvPr id="22" name="Picture 4"/>
          <p:cNvPicPr>
            <a:picLocks noChangeAspect="1" noChangeArrowheads="1"/>
          </p:cNvPicPr>
          <p:nvPr/>
        </p:nvPicPr>
        <p:blipFill>
          <a:blip r:embed="rId4"/>
          <a:srcRect/>
          <a:stretch>
            <a:fillRect/>
          </a:stretch>
        </p:blipFill>
        <p:spPr bwMode="auto">
          <a:xfrm>
            <a:off x="1650627" y="5232278"/>
            <a:ext cx="4696385" cy="2066551"/>
          </a:xfrm>
          <a:prstGeom prst="rect">
            <a:avLst/>
          </a:prstGeom>
          <a:noFill/>
          <a:ln w="9525">
            <a:noFill/>
            <a:miter lim="800000"/>
            <a:headEnd/>
            <a:tailEnd/>
          </a:ln>
          <a:effectLst/>
        </p:spPr>
      </p:pic>
      <p:pic>
        <p:nvPicPr>
          <p:cNvPr id="23" name="Picture 5"/>
          <p:cNvPicPr>
            <a:picLocks noChangeAspect="1" noChangeArrowheads="1"/>
          </p:cNvPicPr>
          <p:nvPr/>
        </p:nvPicPr>
        <p:blipFill>
          <a:blip r:embed="rId5"/>
          <a:srcRect/>
          <a:stretch>
            <a:fillRect/>
          </a:stretch>
        </p:blipFill>
        <p:spPr bwMode="auto">
          <a:xfrm>
            <a:off x="1692368" y="3027757"/>
            <a:ext cx="4627750" cy="2106095"/>
          </a:xfrm>
          <a:prstGeom prst="rect">
            <a:avLst/>
          </a:prstGeom>
          <a:noFill/>
          <a:ln w="9525">
            <a:noFill/>
            <a:miter lim="800000"/>
            <a:headEnd/>
            <a:tailEnd/>
          </a:ln>
          <a:effectLst/>
        </p:spPr>
      </p:pic>
      <p:sp>
        <p:nvSpPr>
          <p:cNvPr id="24" name="TextBox 23">
            <a:extLst>
              <a:ext uri="{FF2B5EF4-FFF2-40B4-BE49-F238E27FC236}">
                <a16:creationId xmlns:a16="http://schemas.microsoft.com/office/drawing/2014/main" id="{BAF4E422-73CD-1A21-0321-33188814186A}"/>
              </a:ext>
            </a:extLst>
          </p:cNvPr>
          <p:cNvSpPr txBox="1"/>
          <p:nvPr/>
        </p:nvSpPr>
        <p:spPr>
          <a:xfrm>
            <a:off x="1716335" y="2771936"/>
            <a:ext cx="2329484" cy="202235"/>
          </a:xfrm>
          <a:prstGeom prst="rect">
            <a:avLst/>
          </a:prstGeom>
          <a:noFill/>
        </p:spPr>
        <p:txBody>
          <a:bodyPr wrap="none" rtlCol="0">
            <a:spAutoFit/>
          </a:bodyPr>
          <a:lstStyle>
            <a:defPPr>
              <a:defRPr lang="en-US"/>
            </a:defPPr>
            <a:lvl1pPr>
              <a:defRPr sz="1000" b="1">
                <a:solidFill>
                  <a:srgbClr val="404453"/>
                </a:solidFill>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[M&amp;A Market Growth Trends in Europe: 2017 - 2021]</a:t>
            </a:r>
            <a:endParaRPr lang="en" altLang="ko-KR" sz="714" dirty="0"/>
          </a:p>
        </p:txBody>
      </p:sp>
    </p:spTree>
    <p:extLst>
      <p:ext uri="{BB962C8B-B14F-4D97-AF65-F5344CB8AC3E}">
        <p14:creationId xmlns:p14="http://schemas.microsoft.com/office/powerpoint/2010/main" val="316612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5" name="TextBox 24">
            <a:extLst>
              <a:ext uri="{FF2B5EF4-FFF2-40B4-BE49-F238E27FC236}">
                <a16:creationId xmlns:a16="http://schemas.microsoft.com/office/drawing/2014/main" id="{17C9369E-1F0F-2912-8723-902A04E49D1C}"/>
              </a:ext>
            </a:extLst>
          </p:cNvPr>
          <p:cNvSpPr txBox="1"/>
          <p:nvPr/>
        </p:nvSpPr>
        <p:spPr>
          <a:xfrm>
            <a:off x="1662546" y="1925014"/>
            <a:ext cx="4756409" cy="137922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In the traditional M&amp;A market, only direct participants, consulting firms, or expert groups could engage in the process, making it inaccessible to the general public. Most people could only learn about deals through media reports. M&amp;A transactions were typically private business dealings between large corporations and major capital investors. With the growth of the internet and platform industries, public participation in M&amp;A became possible. In the U.S., the concept of the Private Market Network emerged in 2012, enabling private equity trading. Axial was the first to recognize this trend, successfully transforming M&amp;A into a platform through an automated brokerage system, securing a leading position in the market.</a:t>
            </a:r>
            <a:endParaRPr lang="ko-KR" altLang="en-US" sz="929" dirty="0"/>
          </a:p>
        </p:txBody>
      </p:sp>
      <p:sp>
        <p:nvSpPr>
          <p:cNvPr id="26" name="TextBox 25">
            <a:extLst>
              <a:ext uri="{FF2B5EF4-FFF2-40B4-BE49-F238E27FC236}">
                <a16:creationId xmlns:a16="http://schemas.microsoft.com/office/drawing/2014/main" id="{F8FB3180-23A6-2467-1381-17D445078160}"/>
              </a:ext>
            </a:extLst>
          </p:cNvPr>
          <p:cNvSpPr txBox="1"/>
          <p:nvPr/>
        </p:nvSpPr>
        <p:spPr>
          <a:xfrm>
            <a:off x="1662546" y="1661206"/>
            <a:ext cx="3605474"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2. </a:t>
            </a:r>
            <a:r>
              <a:rPr lang="en-US" altLang="ko-KR" sz="1143" dirty="0"/>
              <a:t>Transformation of the M&amp;A Market into a Platform</a:t>
            </a:r>
            <a:endParaRPr lang="ko-KR" altLang="en-US" sz="1143" dirty="0"/>
          </a:p>
        </p:txBody>
      </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4</a:t>
            </a:fld>
            <a:endParaRPr kumimoji="1" lang="ko-KR" altLang="en-US"/>
          </a:p>
        </p:txBody>
      </p:sp>
      <p:grpSp>
        <p:nvGrpSpPr>
          <p:cNvPr id="15" name="그룹 14">
            <a:extLst>
              <a:ext uri="{FF2B5EF4-FFF2-40B4-BE49-F238E27FC236}">
                <a16:creationId xmlns:a16="http://schemas.microsoft.com/office/drawing/2014/main" id="{AA613E81-4A92-6F3C-354B-6D66803A587D}"/>
              </a:ext>
            </a:extLst>
          </p:cNvPr>
          <p:cNvGrpSpPr/>
          <p:nvPr/>
        </p:nvGrpSpPr>
        <p:grpSpPr>
          <a:xfrm>
            <a:off x="1674773" y="3295997"/>
            <a:ext cx="4685433" cy="4029561"/>
            <a:chOff x="2344680" y="4145615"/>
            <a:chExt cx="6559607" cy="5641386"/>
          </a:xfrm>
        </p:grpSpPr>
        <p:sp>
          <p:nvSpPr>
            <p:cNvPr id="19" name="모서리가 둥근 직사각형 18">
              <a:extLst>
                <a:ext uri="{FF2B5EF4-FFF2-40B4-BE49-F238E27FC236}">
                  <a16:creationId xmlns:a16="http://schemas.microsoft.com/office/drawing/2014/main" id="{F9B4DE04-3479-AEDE-2997-ED96FB247B27}"/>
                </a:ext>
              </a:extLst>
            </p:cNvPr>
            <p:cNvSpPr/>
            <p:nvPr/>
          </p:nvSpPr>
          <p:spPr>
            <a:xfrm>
              <a:off x="2467672" y="4572000"/>
              <a:ext cx="6436615" cy="5215001"/>
            </a:xfrm>
            <a:prstGeom prst="roundRect">
              <a:avLst>
                <a:gd name="adj" fmla="val 1322"/>
              </a:avLst>
            </a:prstGeom>
            <a:solidFill>
              <a:srgbClr val="F2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20" name="TextBox 19">
              <a:extLst>
                <a:ext uri="{FF2B5EF4-FFF2-40B4-BE49-F238E27FC236}">
                  <a16:creationId xmlns:a16="http://schemas.microsoft.com/office/drawing/2014/main" id="{C6169F02-CECD-E91C-8D4C-F7CD61860C3A}"/>
                </a:ext>
              </a:extLst>
            </p:cNvPr>
            <p:cNvSpPr txBox="1"/>
            <p:nvPr/>
          </p:nvSpPr>
          <p:spPr>
            <a:xfrm>
              <a:off x="2344680" y="4145615"/>
              <a:ext cx="2552109" cy="283129"/>
            </a:xfrm>
            <a:prstGeom prst="rect">
              <a:avLst/>
            </a:prstGeom>
            <a:noFill/>
          </p:spPr>
          <p:txBody>
            <a:bodyPr wrap="none" rtlCol="0">
              <a:spAutoFit/>
            </a:bodyPr>
            <a:lstStyle>
              <a:defPPr>
                <a:defRPr lang="en-US"/>
              </a:defPPr>
              <a:lvl1pPr>
                <a:defRPr sz="1000" b="1">
                  <a:solidFill>
                    <a:srgbClr val="404453"/>
                  </a:solidFill>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[Axial Platform M&amp;A Brokerage Process]</a:t>
              </a:r>
              <a:endParaRPr lang="en" altLang="ko-KR" sz="714" dirty="0"/>
            </a:p>
          </p:txBody>
        </p:sp>
        <p:pic>
          <p:nvPicPr>
            <p:cNvPr id="28" name="그림 27">
              <a:extLst>
                <a:ext uri="{FF2B5EF4-FFF2-40B4-BE49-F238E27FC236}">
                  <a16:creationId xmlns:a16="http://schemas.microsoft.com/office/drawing/2014/main" id="{EB642942-111F-AD5E-FACC-AFD3A37F7875}"/>
                </a:ext>
              </a:extLst>
            </p:cNvPr>
            <p:cNvPicPr>
              <a:picLocks noChangeAspect="1"/>
            </p:cNvPicPr>
            <p:nvPr/>
          </p:nvPicPr>
          <p:blipFill>
            <a:blip r:embed="rId2"/>
            <a:stretch>
              <a:fillRect/>
            </a:stretch>
          </p:blipFill>
          <p:spPr>
            <a:xfrm>
              <a:off x="7384563" y="7774763"/>
              <a:ext cx="1101440" cy="921946"/>
            </a:xfrm>
            <a:prstGeom prst="rect">
              <a:avLst/>
            </a:prstGeom>
          </p:spPr>
        </p:pic>
        <p:pic>
          <p:nvPicPr>
            <p:cNvPr id="30" name="그림 29">
              <a:extLst>
                <a:ext uri="{FF2B5EF4-FFF2-40B4-BE49-F238E27FC236}">
                  <a16:creationId xmlns:a16="http://schemas.microsoft.com/office/drawing/2014/main" id="{E0772510-8FA1-BC8E-1DAF-731640CF7DAD}"/>
                </a:ext>
              </a:extLst>
            </p:cNvPr>
            <p:cNvPicPr>
              <a:picLocks noChangeAspect="1"/>
            </p:cNvPicPr>
            <p:nvPr/>
          </p:nvPicPr>
          <p:blipFill>
            <a:blip r:embed="rId3"/>
            <a:stretch>
              <a:fillRect/>
            </a:stretch>
          </p:blipFill>
          <p:spPr>
            <a:xfrm>
              <a:off x="5982205" y="7780882"/>
              <a:ext cx="746532" cy="909708"/>
            </a:xfrm>
            <a:prstGeom prst="rect">
              <a:avLst/>
            </a:prstGeom>
          </p:spPr>
        </p:pic>
        <p:pic>
          <p:nvPicPr>
            <p:cNvPr id="32" name="그림 31">
              <a:extLst>
                <a:ext uri="{FF2B5EF4-FFF2-40B4-BE49-F238E27FC236}">
                  <a16:creationId xmlns:a16="http://schemas.microsoft.com/office/drawing/2014/main" id="{E51B38C8-C377-2594-C21E-7C8E8FDCEEAD}"/>
                </a:ext>
              </a:extLst>
            </p:cNvPr>
            <p:cNvPicPr>
              <a:picLocks noChangeAspect="1"/>
            </p:cNvPicPr>
            <p:nvPr/>
          </p:nvPicPr>
          <p:blipFill>
            <a:blip r:embed="rId4"/>
            <a:stretch>
              <a:fillRect/>
            </a:stretch>
          </p:blipFill>
          <p:spPr>
            <a:xfrm>
              <a:off x="2738992" y="7694255"/>
              <a:ext cx="1308426" cy="1082963"/>
            </a:xfrm>
            <a:prstGeom prst="rect">
              <a:avLst/>
            </a:prstGeom>
          </p:spPr>
        </p:pic>
        <p:pic>
          <p:nvPicPr>
            <p:cNvPr id="34" name="그림 33">
              <a:extLst>
                <a:ext uri="{FF2B5EF4-FFF2-40B4-BE49-F238E27FC236}">
                  <a16:creationId xmlns:a16="http://schemas.microsoft.com/office/drawing/2014/main" id="{9715B4CB-C487-9B10-3D7F-0D7768239BAA}"/>
                </a:ext>
              </a:extLst>
            </p:cNvPr>
            <p:cNvPicPr>
              <a:picLocks noChangeAspect="1"/>
            </p:cNvPicPr>
            <p:nvPr/>
          </p:nvPicPr>
          <p:blipFill>
            <a:blip r:embed="rId5"/>
            <a:stretch>
              <a:fillRect/>
            </a:stretch>
          </p:blipFill>
          <p:spPr>
            <a:xfrm>
              <a:off x="7201482" y="4899452"/>
              <a:ext cx="1467603" cy="1413381"/>
            </a:xfrm>
            <a:prstGeom prst="rect">
              <a:avLst/>
            </a:prstGeom>
          </p:spPr>
        </p:pic>
        <p:pic>
          <p:nvPicPr>
            <p:cNvPr id="36" name="그림 35">
              <a:extLst>
                <a:ext uri="{FF2B5EF4-FFF2-40B4-BE49-F238E27FC236}">
                  <a16:creationId xmlns:a16="http://schemas.microsoft.com/office/drawing/2014/main" id="{917FB855-182E-4CFB-F9EF-8E405B2A93D0}"/>
                </a:ext>
              </a:extLst>
            </p:cNvPr>
            <p:cNvPicPr>
              <a:picLocks noChangeAspect="1"/>
            </p:cNvPicPr>
            <p:nvPr/>
          </p:nvPicPr>
          <p:blipFill>
            <a:blip r:embed="rId6"/>
            <a:stretch>
              <a:fillRect/>
            </a:stretch>
          </p:blipFill>
          <p:spPr>
            <a:xfrm>
              <a:off x="4952178" y="4899452"/>
              <a:ext cx="1467603" cy="1413381"/>
            </a:xfrm>
            <a:prstGeom prst="rect">
              <a:avLst/>
            </a:prstGeom>
          </p:spPr>
        </p:pic>
        <p:pic>
          <p:nvPicPr>
            <p:cNvPr id="38" name="그림 37">
              <a:extLst>
                <a:ext uri="{FF2B5EF4-FFF2-40B4-BE49-F238E27FC236}">
                  <a16:creationId xmlns:a16="http://schemas.microsoft.com/office/drawing/2014/main" id="{A852F92A-58E6-15EC-0995-1D90DB22CC00}"/>
                </a:ext>
              </a:extLst>
            </p:cNvPr>
            <p:cNvPicPr>
              <a:picLocks noChangeAspect="1"/>
            </p:cNvPicPr>
            <p:nvPr/>
          </p:nvPicPr>
          <p:blipFill>
            <a:blip r:embed="rId7"/>
            <a:stretch>
              <a:fillRect/>
            </a:stretch>
          </p:blipFill>
          <p:spPr>
            <a:xfrm>
              <a:off x="2702874" y="4899452"/>
              <a:ext cx="1467603" cy="1413381"/>
            </a:xfrm>
            <a:prstGeom prst="rect">
              <a:avLst/>
            </a:prstGeom>
          </p:spPr>
        </p:pic>
        <p:sp>
          <p:nvSpPr>
            <p:cNvPr id="40" name="오른쪽 화살표[R] 39">
              <a:extLst>
                <a:ext uri="{FF2B5EF4-FFF2-40B4-BE49-F238E27FC236}">
                  <a16:creationId xmlns:a16="http://schemas.microsoft.com/office/drawing/2014/main" id="{5D3AA7C9-CDFC-F28F-1171-96C6FC82B465}"/>
                </a:ext>
              </a:extLst>
            </p:cNvPr>
            <p:cNvSpPr/>
            <p:nvPr/>
          </p:nvSpPr>
          <p:spPr>
            <a:xfrm>
              <a:off x="4465702" y="5516795"/>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1" name="오른쪽 화살표[R] 40">
              <a:extLst>
                <a:ext uri="{FF2B5EF4-FFF2-40B4-BE49-F238E27FC236}">
                  <a16:creationId xmlns:a16="http://schemas.microsoft.com/office/drawing/2014/main" id="{F916F562-8C6A-46A8-CFAA-E157B72A40B4}"/>
                </a:ext>
              </a:extLst>
            </p:cNvPr>
            <p:cNvSpPr/>
            <p:nvPr/>
          </p:nvSpPr>
          <p:spPr>
            <a:xfrm>
              <a:off x="6715006" y="5516795"/>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2" name="오른쪽 화살표[R] 41">
              <a:extLst>
                <a:ext uri="{FF2B5EF4-FFF2-40B4-BE49-F238E27FC236}">
                  <a16:creationId xmlns:a16="http://schemas.microsoft.com/office/drawing/2014/main" id="{B20AE56E-61ED-95E5-733D-183EDE0FE11A}"/>
                </a:ext>
              </a:extLst>
            </p:cNvPr>
            <p:cNvSpPr/>
            <p:nvPr/>
          </p:nvSpPr>
          <p:spPr>
            <a:xfrm rot="5400000">
              <a:off x="7839658" y="7234869"/>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pic>
          <p:nvPicPr>
            <p:cNvPr id="44" name="그림 43">
              <a:extLst>
                <a:ext uri="{FF2B5EF4-FFF2-40B4-BE49-F238E27FC236}">
                  <a16:creationId xmlns:a16="http://schemas.microsoft.com/office/drawing/2014/main" id="{C7E88303-088D-BE8C-1A4C-1F5BB1A994F3}"/>
                </a:ext>
              </a:extLst>
            </p:cNvPr>
            <p:cNvPicPr>
              <a:picLocks noChangeAspect="1"/>
            </p:cNvPicPr>
            <p:nvPr/>
          </p:nvPicPr>
          <p:blipFill>
            <a:blip r:embed="rId8"/>
            <a:stretch>
              <a:fillRect/>
            </a:stretch>
          </p:blipFill>
          <p:spPr>
            <a:xfrm>
              <a:off x="4703245" y="7701919"/>
              <a:ext cx="623133" cy="1067634"/>
            </a:xfrm>
            <a:prstGeom prst="rect">
              <a:avLst/>
            </a:prstGeom>
          </p:spPr>
        </p:pic>
        <p:sp>
          <p:nvSpPr>
            <p:cNvPr id="46" name="오른쪽 화살표[R] 45">
              <a:extLst>
                <a:ext uri="{FF2B5EF4-FFF2-40B4-BE49-F238E27FC236}">
                  <a16:creationId xmlns:a16="http://schemas.microsoft.com/office/drawing/2014/main" id="{674E3B26-79EF-AA37-695A-32A70716CD1E}"/>
                </a:ext>
              </a:extLst>
            </p:cNvPr>
            <p:cNvSpPr/>
            <p:nvPr/>
          </p:nvSpPr>
          <p:spPr>
            <a:xfrm rot="10800000">
              <a:off x="6961025" y="8146389"/>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7" name="오른쪽 화살표[R] 46">
              <a:extLst>
                <a:ext uri="{FF2B5EF4-FFF2-40B4-BE49-F238E27FC236}">
                  <a16:creationId xmlns:a16="http://schemas.microsoft.com/office/drawing/2014/main" id="{0A8A3AA9-CF20-F1D3-BEA8-6CC220CA42DC}"/>
                </a:ext>
              </a:extLst>
            </p:cNvPr>
            <p:cNvSpPr/>
            <p:nvPr/>
          </p:nvSpPr>
          <p:spPr>
            <a:xfrm rot="10800000">
              <a:off x="5558666" y="8146389"/>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8" name="오른쪽 화살표[R] 47">
              <a:extLst>
                <a:ext uri="{FF2B5EF4-FFF2-40B4-BE49-F238E27FC236}">
                  <a16:creationId xmlns:a16="http://schemas.microsoft.com/office/drawing/2014/main" id="{0DEC2B4B-9C64-6C53-CB6C-160C6908880D}"/>
                </a:ext>
              </a:extLst>
            </p:cNvPr>
            <p:cNvSpPr/>
            <p:nvPr/>
          </p:nvSpPr>
          <p:spPr>
            <a:xfrm rot="10800000">
              <a:off x="4279706" y="8146389"/>
              <a:ext cx="191251" cy="178694"/>
            </a:xfrm>
            <a:prstGeom prst="rightArrow">
              <a:avLst/>
            </a:prstGeom>
            <a:solidFill>
              <a:srgbClr val="368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9" name="TextBox 48">
              <a:extLst>
                <a:ext uri="{FF2B5EF4-FFF2-40B4-BE49-F238E27FC236}">
                  <a16:creationId xmlns:a16="http://schemas.microsoft.com/office/drawing/2014/main" id="{960B21D4-DAF8-1DB5-714B-5B5EBF47B71A}"/>
                </a:ext>
              </a:extLst>
            </p:cNvPr>
            <p:cNvSpPr txBox="1"/>
            <p:nvPr/>
          </p:nvSpPr>
          <p:spPr>
            <a:xfrm>
              <a:off x="2606578" y="6477434"/>
              <a:ext cx="1635127" cy="544803"/>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Buyers (companies/investors) enter investment criteria into the Axial system</a:t>
              </a:r>
              <a:endParaRPr lang="en"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50" name="TextBox 49">
              <a:extLst>
                <a:ext uri="{FF2B5EF4-FFF2-40B4-BE49-F238E27FC236}">
                  <a16:creationId xmlns:a16="http://schemas.microsoft.com/office/drawing/2014/main" id="{B99E0BA8-4074-F650-8724-6E1C336655E1}"/>
                </a:ext>
              </a:extLst>
            </p:cNvPr>
            <p:cNvSpPr txBox="1"/>
            <p:nvPr/>
          </p:nvSpPr>
          <p:spPr>
            <a:xfrm>
              <a:off x="3269828" y="6349828"/>
              <a:ext cx="308624"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1</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1" name="TextBox 50">
              <a:extLst>
                <a:ext uri="{FF2B5EF4-FFF2-40B4-BE49-F238E27FC236}">
                  <a16:creationId xmlns:a16="http://schemas.microsoft.com/office/drawing/2014/main" id="{3A0CF98F-4A4A-ACA6-18E3-76ABC051365E}"/>
                </a:ext>
              </a:extLst>
            </p:cNvPr>
            <p:cNvSpPr txBox="1"/>
            <p:nvPr/>
          </p:nvSpPr>
          <p:spPr>
            <a:xfrm>
              <a:off x="4800598" y="6520308"/>
              <a:ext cx="1788607" cy="544803"/>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Sellers (companies) input their business information into the Axial system</a:t>
              </a:r>
              <a:endParaRPr lang="en"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sp>
          <p:nvSpPr>
            <p:cNvPr id="52" name="TextBox 51">
              <a:extLst>
                <a:ext uri="{FF2B5EF4-FFF2-40B4-BE49-F238E27FC236}">
                  <a16:creationId xmlns:a16="http://schemas.microsoft.com/office/drawing/2014/main" id="{13F2C597-D821-4091-8E6C-E42463BFF871}"/>
                </a:ext>
              </a:extLst>
            </p:cNvPr>
            <p:cNvSpPr txBox="1"/>
            <p:nvPr/>
          </p:nvSpPr>
          <p:spPr>
            <a:xfrm>
              <a:off x="5513230" y="6349828"/>
              <a:ext cx="324332"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2</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3" name="TextBox 52">
              <a:extLst>
                <a:ext uri="{FF2B5EF4-FFF2-40B4-BE49-F238E27FC236}">
                  <a16:creationId xmlns:a16="http://schemas.microsoft.com/office/drawing/2014/main" id="{22C19B49-255D-3530-8B03-A81DB0E82279}"/>
                </a:ext>
              </a:extLst>
            </p:cNvPr>
            <p:cNvSpPr txBox="1"/>
            <p:nvPr/>
          </p:nvSpPr>
          <p:spPr>
            <a:xfrm>
              <a:off x="7148097" y="6533072"/>
              <a:ext cx="1625344" cy="544803"/>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The Axial algorithm matches buyers and sellers based on optimal criteria</a:t>
              </a:r>
            </a:p>
          </p:txBody>
        </p:sp>
        <p:sp>
          <p:nvSpPr>
            <p:cNvPr id="54" name="TextBox 53">
              <a:extLst>
                <a:ext uri="{FF2B5EF4-FFF2-40B4-BE49-F238E27FC236}">
                  <a16:creationId xmlns:a16="http://schemas.microsoft.com/office/drawing/2014/main" id="{5BB9B057-E892-6B02-941C-543316D63E46}"/>
                </a:ext>
              </a:extLst>
            </p:cNvPr>
            <p:cNvSpPr txBox="1"/>
            <p:nvPr/>
          </p:nvSpPr>
          <p:spPr>
            <a:xfrm>
              <a:off x="7770874" y="6349828"/>
              <a:ext cx="328821"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3</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5" name="TextBox 54">
              <a:extLst>
                <a:ext uri="{FF2B5EF4-FFF2-40B4-BE49-F238E27FC236}">
                  <a16:creationId xmlns:a16="http://schemas.microsoft.com/office/drawing/2014/main" id="{4740A767-998A-605C-215E-27AA4C6F51AC}"/>
                </a:ext>
              </a:extLst>
            </p:cNvPr>
            <p:cNvSpPr txBox="1"/>
            <p:nvPr/>
          </p:nvSpPr>
          <p:spPr>
            <a:xfrm>
              <a:off x="7214657" y="8975821"/>
              <a:ext cx="1585844" cy="406291"/>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The seller drafts a brief term sheet for interested buyers</a:t>
              </a:r>
            </a:p>
          </p:txBody>
        </p:sp>
        <p:sp>
          <p:nvSpPr>
            <p:cNvPr id="56" name="TextBox 55">
              <a:extLst>
                <a:ext uri="{FF2B5EF4-FFF2-40B4-BE49-F238E27FC236}">
                  <a16:creationId xmlns:a16="http://schemas.microsoft.com/office/drawing/2014/main" id="{AE8A85CA-AB92-8AD7-3503-007B79580B67}"/>
                </a:ext>
              </a:extLst>
            </p:cNvPr>
            <p:cNvSpPr txBox="1"/>
            <p:nvPr/>
          </p:nvSpPr>
          <p:spPr>
            <a:xfrm>
              <a:off x="7842047" y="8744995"/>
              <a:ext cx="331065"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4</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7" name="TextBox 56">
              <a:extLst>
                <a:ext uri="{FF2B5EF4-FFF2-40B4-BE49-F238E27FC236}">
                  <a16:creationId xmlns:a16="http://schemas.microsoft.com/office/drawing/2014/main" id="{B77F70A1-5070-24D5-CFA7-9A27062C8D83}"/>
                </a:ext>
              </a:extLst>
            </p:cNvPr>
            <p:cNvSpPr txBox="1"/>
            <p:nvPr/>
          </p:nvSpPr>
          <p:spPr>
            <a:xfrm>
              <a:off x="5886501" y="8975816"/>
              <a:ext cx="1193961" cy="544803"/>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The seller signs a Non-Disclosure Agreement (NDA)</a:t>
              </a:r>
            </a:p>
          </p:txBody>
        </p:sp>
        <p:sp>
          <p:nvSpPr>
            <p:cNvPr id="58" name="TextBox 57">
              <a:extLst>
                <a:ext uri="{FF2B5EF4-FFF2-40B4-BE49-F238E27FC236}">
                  <a16:creationId xmlns:a16="http://schemas.microsoft.com/office/drawing/2014/main" id="{4FBF5621-DBB4-AA24-ABA9-72545F799191}"/>
                </a:ext>
              </a:extLst>
            </p:cNvPr>
            <p:cNvSpPr txBox="1"/>
            <p:nvPr/>
          </p:nvSpPr>
          <p:spPr>
            <a:xfrm>
              <a:off x="6262626" y="8744995"/>
              <a:ext cx="326578"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5</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9" name="TextBox 58">
              <a:extLst>
                <a:ext uri="{FF2B5EF4-FFF2-40B4-BE49-F238E27FC236}">
                  <a16:creationId xmlns:a16="http://schemas.microsoft.com/office/drawing/2014/main" id="{67949617-77AA-51D8-9E3B-6C49EB6D3F9C}"/>
                </a:ext>
              </a:extLst>
            </p:cNvPr>
            <p:cNvSpPr txBox="1"/>
            <p:nvPr/>
          </p:nvSpPr>
          <p:spPr>
            <a:xfrm>
              <a:off x="4185005" y="8936620"/>
              <a:ext cx="1706943" cy="683315"/>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The seller uploads a Confidential Information Memorandum (CIM), which buyers can download</a:t>
              </a:r>
            </a:p>
          </p:txBody>
        </p:sp>
        <p:sp>
          <p:nvSpPr>
            <p:cNvPr id="60" name="TextBox 59">
              <a:extLst>
                <a:ext uri="{FF2B5EF4-FFF2-40B4-BE49-F238E27FC236}">
                  <a16:creationId xmlns:a16="http://schemas.microsoft.com/office/drawing/2014/main" id="{D63E0772-C9EF-4AF4-E503-86C74D108C20}"/>
                </a:ext>
              </a:extLst>
            </p:cNvPr>
            <p:cNvSpPr txBox="1"/>
            <p:nvPr/>
          </p:nvSpPr>
          <p:spPr>
            <a:xfrm>
              <a:off x="4848503" y="8744995"/>
              <a:ext cx="328821"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6</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61" name="TextBox 60">
              <a:extLst>
                <a:ext uri="{FF2B5EF4-FFF2-40B4-BE49-F238E27FC236}">
                  <a16:creationId xmlns:a16="http://schemas.microsoft.com/office/drawing/2014/main" id="{CE2FCBB5-F5F1-EBE8-99C9-136CC345CE9D}"/>
                </a:ext>
              </a:extLst>
            </p:cNvPr>
            <p:cNvSpPr txBox="1"/>
            <p:nvPr/>
          </p:nvSpPr>
          <p:spPr>
            <a:xfrm>
              <a:off x="2754323" y="8975814"/>
              <a:ext cx="1277762" cy="544803"/>
            </a:xfrm>
            <a:prstGeom prst="rect">
              <a:avLst/>
            </a:prstGeom>
            <a:noFill/>
          </p:spPr>
          <p:txBody>
            <a:bodyPr wrap="square" rtlCol="0" anchor="ctr">
              <a:spAutoFit/>
            </a:bodyPr>
            <a:lstStyle/>
            <a:p>
              <a:pPr algn="ctr"/>
              <a:r>
                <a:rPr lang="en-US" altLang="ko-KR" sz="643" spc="-21" dirty="0">
                  <a:solidFill>
                    <a:schemeClr val="tx1">
                      <a:lumMod val="85000"/>
                      <a:lumOff val="15000"/>
                    </a:schemeClr>
                  </a:solidFill>
                  <a:latin typeface="Pretendard Light" panose="02000403000000020004" pitchFamily="2" charset="-127"/>
                  <a:ea typeface="Pretendard Light" panose="02000403000000020004" pitchFamily="2" charset="-127"/>
                  <a:cs typeface="Pretendard Light" panose="02000403000000020004" pitchFamily="2" charset="-127"/>
                </a:rPr>
                <a:t>Negotiations take place between the buyer and seller</a:t>
              </a:r>
            </a:p>
          </p:txBody>
        </p:sp>
        <p:sp>
          <p:nvSpPr>
            <p:cNvPr id="62" name="TextBox 61">
              <a:extLst>
                <a:ext uri="{FF2B5EF4-FFF2-40B4-BE49-F238E27FC236}">
                  <a16:creationId xmlns:a16="http://schemas.microsoft.com/office/drawing/2014/main" id="{B31A29BE-051F-D021-0683-2BBDAE205DDE}"/>
                </a:ext>
              </a:extLst>
            </p:cNvPr>
            <p:cNvSpPr txBox="1"/>
            <p:nvPr/>
          </p:nvSpPr>
          <p:spPr>
            <a:xfrm>
              <a:off x="3228795" y="8744995"/>
              <a:ext cx="328821" cy="267779"/>
            </a:xfrm>
            <a:prstGeom prst="rect">
              <a:avLst/>
            </a:prstGeom>
            <a:noFill/>
          </p:spPr>
          <p:txBody>
            <a:bodyPr wrap="none" rtlCol="0" anchor="ctr">
              <a:spAutoFit/>
            </a:bodyPr>
            <a:lstStyle/>
            <a:p>
              <a:pPr algn="ctr"/>
              <a:r>
                <a:rPr lang="en-US"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rPr>
                <a:t>6</a:t>
              </a:r>
              <a:endParaRPr lang="en" altLang="ko-KR" sz="643" b="1" spc="-21" dirty="0">
                <a:solidFill>
                  <a:schemeClr val="tx1">
                    <a:lumMod val="85000"/>
                    <a:lumOff val="1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grpSp>
      <p:sp>
        <p:nvSpPr>
          <p:cNvPr id="12" name="TextBox 11">
            <a:extLst>
              <a:ext uri="{FF2B5EF4-FFF2-40B4-BE49-F238E27FC236}">
                <a16:creationId xmlns:a16="http://schemas.microsoft.com/office/drawing/2014/main" id="{15A4E9FC-DF0F-288A-568F-D44B1726A975}"/>
              </a:ext>
            </a:extLst>
          </p:cNvPr>
          <p:cNvSpPr txBox="1"/>
          <p:nvPr/>
        </p:nvSpPr>
        <p:spPr>
          <a:xfrm>
            <a:off x="1662546" y="7380666"/>
            <a:ext cx="4756409" cy="189603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Founded in 2010, Axial utilizes an online platform to broker M&amp;A transactions for private small and mid-sized companies (middle market). It connects buyers and sellers through an algorithm-based system without banker involvement. For example, an investor on Axial can register, enter investment criteria, and receive acquisition opportunities within an average of four hours. Within eight years, Axial facilitated over 2,000 deals and brokered more than $25 billion, becoming the world’s largest online private company investment network.</a:t>
            </a:r>
          </a:p>
          <a:p>
            <a:r>
              <a:rPr lang="en-US" altLang="ko-KR" sz="929" dirty="0"/>
              <a:t>Axial’s case shows how technological advancements have enabled entry into previously unprofitable and inaccessible markets. It highlights the impact of fintech on traditional financial markets, where AI, messaging services, and other technologies are expanding their applications.</a:t>
            </a:r>
            <a:endParaRPr lang="ko-KR" altLang="en-US" sz="929" dirty="0"/>
          </a:p>
        </p:txBody>
      </p:sp>
      <p:grpSp>
        <p:nvGrpSpPr>
          <p:cNvPr id="16" name="그룹 15">
            <a:extLst>
              <a:ext uri="{FF2B5EF4-FFF2-40B4-BE49-F238E27FC236}">
                <a16:creationId xmlns:a16="http://schemas.microsoft.com/office/drawing/2014/main" id="{F491DFD2-AB73-9022-F597-8A663D4451A5}"/>
              </a:ext>
            </a:extLst>
          </p:cNvPr>
          <p:cNvGrpSpPr/>
          <p:nvPr/>
        </p:nvGrpSpPr>
        <p:grpSpPr>
          <a:xfrm>
            <a:off x="6440714" y="0"/>
            <a:ext cx="417286" cy="417286"/>
            <a:chOff x="0" y="498780"/>
            <a:chExt cx="417286" cy="417286"/>
          </a:xfrm>
        </p:grpSpPr>
        <p:sp>
          <p:nvSpPr>
            <p:cNvPr id="17" name="직사각형 16">
              <a:extLst>
                <a:ext uri="{FF2B5EF4-FFF2-40B4-BE49-F238E27FC236}">
                  <a16:creationId xmlns:a16="http://schemas.microsoft.com/office/drawing/2014/main" id="{A91EB798-23F0-3711-D189-FC89AF868AF3}"/>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DEC84F35-D3A8-75B5-548C-698CCD0B7DF5}"/>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3624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5" name="TextBox 24">
            <a:extLst>
              <a:ext uri="{FF2B5EF4-FFF2-40B4-BE49-F238E27FC236}">
                <a16:creationId xmlns:a16="http://schemas.microsoft.com/office/drawing/2014/main" id="{17C9369E-1F0F-2912-8723-902A04E49D1C}"/>
              </a:ext>
            </a:extLst>
          </p:cNvPr>
          <p:cNvSpPr txBox="1"/>
          <p:nvPr/>
        </p:nvSpPr>
        <p:spPr>
          <a:xfrm>
            <a:off x="1662546" y="3769228"/>
            <a:ext cx="4756409" cy="2610971"/>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Blockchain technology is regarded as a suitable solution for M&amp;A due to three key characteristics: transparency, convenience, and cost reduction by eliminating intermediaries. First, transparency is a major reason blockchain has gained attention. Blockchain enhances financial transparency by making transactions, issuances, and capital flows publicly accessible. Second, convenience comes from easy access via wallets, enabling individuals and regions previously excluded from traditional financial systems to use blockchain-based services more easily. Third, blockchain reduces the need for intermediaries. In traditional finance, banks and service providers generate revenue through transaction fees. In contrast, a fully decentralized blockchain system operates without intermediaries, lowering costs and increasing efficiency.</a:t>
            </a:r>
          </a:p>
          <a:p>
            <a:r>
              <a:rPr lang="en-US" altLang="ko-KR" sz="929" dirty="0"/>
              <a:t>Blockchain’s characteristics make it a strong fit for M&amp;A applications. Transparency in traditional M&amp;A transactions has been limited, restricting public access to information. However, blockchain-based transactions, DAOs, and incentive structures can enhance public accessibility to M&amp;A activities. Additionally, while traditional M&amp;A markets have high entry barriers, blockchain-based services can broaden shareholder participation and make M&amp;A more inclusive.</a:t>
            </a:r>
            <a:endParaRPr lang="ko-KR" altLang="en-US" sz="929" dirty="0"/>
          </a:p>
        </p:txBody>
      </p:sp>
      <p:sp>
        <p:nvSpPr>
          <p:cNvPr id="26" name="TextBox 25">
            <a:extLst>
              <a:ext uri="{FF2B5EF4-FFF2-40B4-BE49-F238E27FC236}">
                <a16:creationId xmlns:a16="http://schemas.microsoft.com/office/drawing/2014/main" id="{F8FB3180-23A6-2467-1381-17D445078160}"/>
              </a:ext>
            </a:extLst>
          </p:cNvPr>
          <p:cNvSpPr txBox="1"/>
          <p:nvPr/>
        </p:nvSpPr>
        <p:spPr>
          <a:xfrm>
            <a:off x="1662546" y="3505420"/>
            <a:ext cx="3060453"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3. Characteristics of Blockchain Technology</a:t>
            </a:r>
            <a:endParaRPr lang="ko-KR" altLang="en-US" sz="1143" dirty="0"/>
          </a:p>
        </p:txBody>
      </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5</a:t>
            </a:fld>
            <a:endParaRPr kumimoji="1" lang="ko-KR" altLang="en-US"/>
          </a:p>
        </p:txBody>
      </p:sp>
      <p:sp>
        <p:nvSpPr>
          <p:cNvPr id="12" name="TextBox 11">
            <a:extLst>
              <a:ext uri="{FF2B5EF4-FFF2-40B4-BE49-F238E27FC236}">
                <a16:creationId xmlns:a16="http://schemas.microsoft.com/office/drawing/2014/main" id="{2D60BAB3-6509-B1FD-2AA2-E225B4366BD2}"/>
              </a:ext>
            </a:extLst>
          </p:cNvPr>
          <p:cNvSpPr txBox="1"/>
          <p:nvPr/>
        </p:nvSpPr>
        <p:spPr>
          <a:xfrm>
            <a:off x="1662546" y="1661206"/>
            <a:ext cx="4756409" cy="1181093"/>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Following this trend, professional investment banks (IBs) such as </a:t>
            </a:r>
            <a:r>
              <a:rPr lang="en-US" altLang="ko-KR" sz="929" dirty="0" err="1"/>
              <a:t>Qatalys</a:t>
            </a:r>
            <a:r>
              <a:rPr lang="en-US" altLang="ko-KR" sz="929" dirty="0"/>
              <a:t> and </a:t>
            </a:r>
            <a:r>
              <a:rPr lang="en-US" altLang="ko-KR" sz="929" dirty="0" err="1"/>
              <a:t>Centerview</a:t>
            </a:r>
            <a:r>
              <a:rPr lang="en-US" altLang="ko-KR" sz="929" dirty="0"/>
              <a:t> are also working to transforming M&amp;A into a platform by partnering with tech-driven startups.</a:t>
            </a:r>
          </a:p>
          <a:p>
            <a:r>
              <a:rPr lang="en-US" altLang="ko-KR" sz="929" dirty="0"/>
              <a:t>Among these integrated technologies, blockchain is gaining significant attention. It enables the creation of independent financial markets through tokenization while also integrating with traditional financial markets, expanding their scope and influence.</a:t>
            </a:r>
            <a:endParaRPr lang="ko-KR" altLang="en-US" sz="929" dirty="0"/>
          </a:p>
        </p:txBody>
      </p:sp>
      <p:sp>
        <p:nvSpPr>
          <p:cNvPr id="18" name="TextBox 17">
            <a:extLst>
              <a:ext uri="{FF2B5EF4-FFF2-40B4-BE49-F238E27FC236}">
                <a16:creationId xmlns:a16="http://schemas.microsoft.com/office/drawing/2014/main" id="{3BF7B3CD-EA58-7969-6391-EDC5A1D0A546}"/>
              </a:ext>
            </a:extLst>
          </p:cNvPr>
          <p:cNvSpPr txBox="1"/>
          <p:nvPr/>
        </p:nvSpPr>
        <p:spPr>
          <a:xfrm>
            <a:off x="1662546" y="7163316"/>
            <a:ext cx="4756409" cy="175304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Blockchain technology has continuously expanded, introducing new concepts such as DeFi and NFTs. More recently, Web 3.0 has emerged as a key term, presenting a new vision for decentralized web services worldwide. While some critics argue that Web 3.0 lacks concrete implementation and is primarily a marketing term, others view blockchain as a transformative technology capable of disrupting the centralized Web 2.0 structure.</a:t>
            </a:r>
          </a:p>
          <a:p>
            <a:r>
              <a:rPr lang="en-US" altLang="ko-KR" sz="929" dirty="0"/>
              <a:t>The core idea of Web 3.0 revolves around data ownership, which is expected to be addressed through blockchain-powered decentralized ledgers. A crucial component of this 'personalized web' is DAO (Decentralized Autonomous Organization), where users holding tokens or NFTs can vote and actively participate in platform governance based on their ownership stake.</a:t>
            </a:r>
            <a:endParaRPr lang="ko-KR" altLang="en-US" sz="929" dirty="0"/>
          </a:p>
        </p:txBody>
      </p:sp>
      <p:sp>
        <p:nvSpPr>
          <p:cNvPr id="19" name="TextBox 18">
            <a:extLst>
              <a:ext uri="{FF2B5EF4-FFF2-40B4-BE49-F238E27FC236}">
                <a16:creationId xmlns:a16="http://schemas.microsoft.com/office/drawing/2014/main" id="{882C280E-F7B1-9B35-B57B-D9CF80787AA1}"/>
              </a:ext>
            </a:extLst>
          </p:cNvPr>
          <p:cNvSpPr txBox="1"/>
          <p:nvPr/>
        </p:nvSpPr>
        <p:spPr>
          <a:xfrm>
            <a:off x="1662546" y="6899508"/>
            <a:ext cx="3018775"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4. Recent Trends in Blockchain Technology</a:t>
            </a:r>
            <a:endParaRPr lang="ko-KR" altLang="en-US" sz="1143" dirty="0"/>
          </a:p>
        </p:txBody>
      </p:sp>
      <p:grpSp>
        <p:nvGrpSpPr>
          <p:cNvPr id="15" name="그룹 14">
            <a:extLst>
              <a:ext uri="{FF2B5EF4-FFF2-40B4-BE49-F238E27FC236}">
                <a16:creationId xmlns:a16="http://schemas.microsoft.com/office/drawing/2014/main" id="{EEFA3726-A7BA-0143-ECAA-D7AD42E05517}"/>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26B4C4E5-3410-6AAB-FDE4-BBEB401F89E3}"/>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7" name="그림 16" descr="그래픽, 폰트, 스크린샷, 그래픽 디자인이(가) 표시된 사진&#10;&#10;자동 생성된 설명">
              <a:extLst>
                <a:ext uri="{FF2B5EF4-FFF2-40B4-BE49-F238E27FC236}">
                  <a16:creationId xmlns:a16="http://schemas.microsoft.com/office/drawing/2014/main" id="{3689D6CD-57C4-1FB2-AC91-C8F9B8701CA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360392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5" name="TextBox 24">
            <a:extLst>
              <a:ext uri="{FF2B5EF4-FFF2-40B4-BE49-F238E27FC236}">
                <a16:creationId xmlns:a16="http://schemas.microsoft.com/office/drawing/2014/main" id="{17C9369E-1F0F-2912-8723-902A04E49D1C}"/>
              </a:ext>
            </a:extLst>
          </p:cNvPr>
          <p:cNvSpPr txBox="1"/>
          <p:nvPr/>
        </p:nvSpPr>
        <p:spPr>
          <a:xfrm>
            <a:off x="1662546" y="4104653"/>
            <a:ext cx="4756409" cy="95026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Despite ongoing debates, Web 3.0 and DAO advancements are expected to lead to a more democratic online network. DAOs, in particular, are being explored as an alternative organizational structure for the future. The ability to own and exercise governance rights through token holdings presents an attractive operational model. The AI-RICCO platform aims to integrate this democratic governance process into M&amp;A, enhancing transparency and participation in corporate acquisitions.</a:t>
            </a:r>
            <a:endParaRPr lang="ko-KR" altLang="en-US" sz="929" dirty="0"/>
          </a:p>
        </p:txBody>
      </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6</a:t>
            </a:fld>
            <a:endParaRPr kumimoji="1" lang="ko-KR" altLang="en-US"/>
          </a:p>
        </p:txBody>
      </p:sp>
      <p:grpSp>
        <p:nvGrpSpPr>
          <p:cNvPr id="12" name="그룹 11">
            <a:extLst>
              <a:ext uri="{FF2B5EF4-FFF2-40B4-BE49-F238E27FC236}">
                <a16:creationId xmlns:a16="http://schemas.microsoft.com/office/drawing/2014/main" id="{7B8B7521-1D41-3AA6-074A-4B43792A3AE1}"/>
              </a:ext>
            </a:extLst>
          </p:cNvPr>
          <p:cNvGrpSpPr/>
          <p:nvPr/>
        </p:nvGrpSpPr>
        <p:grpSpPr>
          <a:xfrm>
            <a:off x="1641263" y="1625320"/>
            <a:ext cx="3760566" cy="2222286"/>
            <a:chOff x="2297767" y="4710559"/>
            <a:chExt cx="5264793" cy="3111200"/>
          </a:xfrm>
        </p:grpSpPr>
        <p:pic>
          <p:nvPicPr>
            <p:cNvPr id="19" name="그림 18">
              <a:extLst>
                <a:ext uri="{FF2B5EF4-FFF2-40B4-BE49-F238E27FC236}">
                  <a16:creationId xmlns:a16="http://schemas.microsoft.com/office/drawing/2014/main" id="{E0F943EF-07AD-828C-89BD-C4C0EDC88C12}"/>
                </a:ext>
              </a:extLst>
            </p:cNvPr>
            <p:cNvPicPr>
              <a:picLocks noChangeAspect="1"/>
            </p:cNvPicPr>
            <p:nvPr/>
          </p:nvPicPr>
          <p:blipFill>
            <a:blip r:embed="rId2"/>
            <a:srcRect l="17376" t="1311" r="839" b="1446"/>
            <a:stretch>
              <a:fillRect/>
            </a:stretch>
          </p:blipFill>
          <p:spPr>
            <a:xfrm>
              <a:off x="2414579" y="4981494"/>
              <a:ext cx="5147981" cy="2840265"/>
            </a:xfrm>
            <a:custGeom>
              <a:avLst/>
              <a:gdLst>
                <a:gd name="connsiteX0" fmla="*/ 69692 w 6658972"/>
                <a:gd name="connsiteY0" fmla="*/ 0 h 3516248"/>
                <a:gd name="connsiteX1" fmla="*/ 6589280 w 6658972"/>
                <a:gd name="connsiteY1" fmla="*/ 0 h 3516248"/>
                <a:gd name="connsiteX2" fmla="*/ 6658972 w 6658972"/>
                <a:gd name="connsiteY2" fmla="*/ 69692 h 3516248"/>
                <a:gd name="connsiteX3" fmla="*/ 6658972 w 6658972"/>
                <a:gd name="connsiteY3" fmla="*/ 3446556 h 3516248"/>
                <a:gd name="connsiteX4" fmla="*/ 6589280 w 6658972"/>
                <a:gd name="connsiteY4" fmla="*/ 3516248 h 3516248"/>
                <a:gd name="connsiteX5" fmla="*/ 69692 w 6658972"/>
                <a:gd name="connsiteY5" fmla="*/ 3516248 h 3516248"/>
                <a:gd name="connsiteX6" fmla="*/ 0 w 6658972"/>
                <a:gd name="connsiteY6" fmla="*/ 3446556 h 3516248"/>
                <a:gd name="connsiteX7" fmla="*/ 0 w 6658972"/>
                <a:gd name="connsiteY7" fmla="*/ 69692 h 3516248"/>
                <a:gd name="connsiteX8" fmla="*/ 69692 w 6658972"/>
                <a:gd name="connsiteY8" fmla="*/ 0 h 35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8972" h="3516248">
                  <a:moveTo>
                    <a:pt x="69692" y="0"/>
                  </a:moveTo>
                  <a:lnTo>
                    <a:pt x="6589280" y="0"/>
                  </a:lnTo>
                  <a:cubicBezTo>
                    <a:pt x="6627770" y="0"/>
                    <a:pt x="6658972" y="31202"/>
                    <a:pt x="6658972" y="69692"/>
                  </a:cubicBezTo>
                  <a:lnTo>
                    <a:pt x="6658972" y="3446556"/>
                  </a:lnTo>
                  <a:cubicBezTo>
                    <a:pt x="6658972" y="3485046"/>
                    <a:pt x="6627770" y="3516248"/>
                    <a:pt x="6589280" y="3516248"/>
                  </a:cubicBezTo>
                  <a:lnTo>
                    <a:pt x="69692" y="3516248"/>
                  </a:lnTo>
                  <a:cubicBezTo>
                    <a:pt x="31202" y="3516248"/>
                    <a:pt x="0" y="3485046"/>
                    <a:pt x="0" y="3446556"/>
                  </a:cubicBezTo>
                  <a:lnTo>
                    <a:pt x="0" y="69692"/>
                  </a:lnTo>
                  <a:cubicBezTo>
                    <a:pt x="0" y="31202"/>
                    <a:pt x="31202" y="0"/>
                    <a:pt x="69692" y="0"/>
                  </a:cubicBezTo>
                  <a:close/>
                </a:path>
              </a:pathLst>
            </a:custGeom>
            <a:effectLst>
              <a:outerShdw blurRad="38100" dist="50800" dir="2700000" algn="tl" rotWithShape="0">
                <a:prstClr val="black">
                  <a:alpha val="20000"/>
                </a:prstClr>
              </a:outerShdw>
            </a:effectLst>
          </p:spPr>
        </p:pic>
        <p:sp>
          <p:nvSpPr>
            <p:cNvPr id="20" name="TextBox 19">
              <a:extLst>
                <a:ext uri="{FF2B5EF4-FFF2-40B4-BE49-F238E27FC236}">
                  <a16:creationId xmlns:a16="http://schemas.microsoft.com/office/drawing/2014/main" id="{6F2234BB-D172-5CC8-FC9C-C4E198C6105E}"/>
                </a:ext>
              </a:extLst>
            </p:cNvPr>
            <p:cNvSpPr txBox="1"/>
            <p:nvPr/>
          </p:nvSpPr>
          <p:spPr>
            <a:xfrm>
              <a:off x="2297767" y="4710559"/>
              <a:ext cx="1854163" cy="283129"/>
            </a:xfrm>
            <a:prstGeom prst="rect">
              <a:avLst/>
            </a:prstGeom>
            <a:noFill/>
          </p:spPr>
          <p:txBody>
            <a:bodyPr wrap="none" rtlCol="0">
              <a:spAutoFit/>
            </a:bodyPr>
            <a:lstStyle>
              <a:defPPr>
                <a:defRPr lang="en-US"/>
              </a:defPPr>
              <a:lvl1pPr>
                <a:defRPr sz="1000" b="1">
                  <a:solidFill>
                    <a:srgbClr val="404453"/>
                  </a:solidFill>
                  <a:effectLst/>
                  <a:latin typeface="Pretendard" panose="02000503000000020004" pitchFamily="2" charset="-127"/>
                  <a:ea typeface="Pretendard" panose="02000503000000020004" pitchFamily="2" charset="-127"/>
                  <a:cs typeface="Pretendard" panose="02000503000000020004" pitchFamily="2" charset="-127"/>
                </a:defRPr>
              </a:lvl1pPr>
            </a:lstStyle>
            <a:p>
              <a:r>
                <a:rPr lang="en-US" altLang="ko-KR" sz="714" dirty="0"/>
                <a:t>[Evolution Toward Web 3.0]</a:t>
              </a:r>
              <a:endParaRPr lang="en" altLang="ko-KR" sz="714" dirty="0"/>
            </a:p>
          </p:txBody>
        </p:sp>
      </p:grpSp>
      <p:sp>
        <p:nvSpPr>
          <p:cNvPr id="16" name="TextBox 15">
            <a:extLst>
              <a:ext uri="{FF2B5EF4-FFF2-40B4-BE49-F238E27FC236}">
                <a16:creationId xmlns:a16="http://schemas.microsoft.com/office/drawing/2014/main" id="{53133804-83D3-3839-4A04-E43B0BF33988}"/>
              </a:ext>
            </a:extLst>
          </p:cNvPr>
          <p:cNvSpPr txBox="1"/>
          <p:nvPr/>
        </p:nvSpPr>
        <p:spPr>
          <a:xfrm>
            <a:off x="1662546" y="6066471"/>
            <a:ext cx="4756409" cy="241284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M&amp;A industry is integrating AI and blockchain to enhance accessibility. Blockchain’s ability to create independent financial ecosystems makes it a natural fit for M&amp;A.</a:t>
            </a:r>
          </a:p>
          <a:p>
            <a:r>
              <a:rPr lang="en-US" altLang="ko-KR" sz="929" dirty="0"/>
              <a:t>One of the first projects to introduce blockchain-based M&amp;A services is GMAP, which aims to facilitate private company M&amp;A through a blockchain database and token economy. Internationally, the </a:t>
            </a:r>
            <a:r>
              <a:rPr lang="en-US" altLang="ko-KR" sz="929" dirty="0" err="1"/>
              <a:t>Acquier</a:t>
            </a:r>
            <a:r>
              <a:rPr lang="en-US" altLang="ko-KR" sz="929" dirty="0"/>
              <a:t>-Fi project is also working on building a blockchain-based M&amp;A platform. These initiatives leverage blockchain’s key features to enhance broker rights, reduce fees, and introduce additional services through token economies, with the ultimate goal of expanding into a broader financial platform beyond M&amp;A.</a:t>
            </a:r>
          </a:p>
          <a:p>
            <a:r>
              <a:rPr lang="en-US" altLang="ko-KR" sz="929" dirty="0"/>
              <a:t>Although both projects are still in their early stages, they serve as meaningful indicators that industry players recognize blockchain’s potential in M&amp;A and are actively exploring its applications. As a result, the number of market entrants developing blockchain-based M&amp;A platforms is expected to grow further.</a:t>
            </a:r>
            <a:endParaRPr lang="ko-KR" altLang="en-US" sz="929" dirty="0"/>
          </a:p>
        </p:txBody>
      </p:sp>
      <p:sp>
        <p:nvSpPr>
          <p:cNvPr id="17" name="TextBox 16">
            <a:extLst>
              <a:ext uri="{FF2B5EF4-FFF2-40B4-BE49-F238E27FC236}">
                <a16:creationId xmlns:a16="http://schemas.microsoft.com/office/drawing/2014/main" id="{968E929C-AA4E-4DDE-95E5-F99252F05370}"/>
              </a:ext>
            </a:extLst>
          </p:cNvPr>
          <p:cNvSpPr txBox="1"/>
          <p:nvPr/>
        </p:nvSpPr>
        <p:spPr>
          <a:xfrm>
            <a:off x="1662546" y="5802663"/>
            <a:ext cx="4153701"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5. Case Studies: Blockchain Applications in the M&amp;A Industry</a:t>
            </a:r>
            <a:endParaRPr lang="ko-KR" altLang="en-US" sz="1143" dirty="0"/>
          </a:p>
        </p:txBody>
      </p:sp>
      <p:grpSp>
        <p:nvGrpSpPr>
          <p:cNvPr id="15" name="그룹 14">
            <a:extLst>
              <a:ext uri="{FF2B5EF4-FFF2-40B4-BE49-F238E27FC236}">
                <a16:creationId xmlns:a16="http://schemas.microsoft.com/office/drawing/2014/main" id="{4CA73D75-729C-BE30-3AF0-7D4B88356C07}"/>
              </a:ext>
            </a:extLst>
          </p:cNvPr>
          <p:cNvGrpSpPr/>
          <p:nvPr/>
        </p:nvGrpSpPr>
        <p:grpSpPr>
          <a:xfrm>
            <a:off x="6440714" y="0"/>
            <a:ext cx="417286" cy="417286"/>
            <a:chOff x="0" y="498780"/>
            <a:chExt cx="417286" cy="417286"/>
          </a:xfrm>
        </p:grpSpPr>
        <p:sp>
          <p:nvSpPr>
            <p:cNvPr id="18" name="직사각형 17">
              <a:extLst>
                <a:ext uri="{FF2B5EF4-FFF2-40B4-BE49-F238E27FC236}">
                  <a16:creationId xmlns:a16="http://schemas.microsoft.com/office/drawing/2014/main" id="{B0BBF501-F177-D302-BCEB-784CC988172D}"/>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21" name="그림 20" descr="그래픽, 폰트, 스크린샷, 그래픽 디자인이(가) 표시된 사진&#10;&#10;자동 생성된 설명">
              <a:extLst>
                <a:ext uri="{FF2B5EF4-FFF2-40B4-BE49-F238E27FC236}">
                  <a16:creationId xmlns:a16="http://schemas.microsoft.com/office/drawing/2014/main" id="{85197126-E9E9-8755-32D8-039C4A3ED28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10828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7</a:t>
            </a:fld>
            <a:endParaRPr kumimoji="1" lang="ko-KR" altLang="en-US" dirty="0"/>
          </a:p>
        </p:txBody>
      </p:sp>
      <p:sp>
        <p:nvSpPr>
          <p:cNvPr id="28" name="TextBox 27">
            <a:extLst>
              <a:ext uri="{FF2B5EF4-FFF2-40B4-BE49-F238E27FC236}">
                <a16:creationId xmlns:a16="http://schemas.microsoft.com/office/drawing/2014/main" id="{BA69B804-4C2F-A561-29DE-ECCAEC73E401}"/>
              </a:ext>
            </a:extLst>
          </p:cNvPr>
          <p:cNvSpPr txBox="1"/>
          <p:nvPr/>
        </p:nvSpPr>
        <p:spPr>
          <a:xfrm>
            <a:off x="1662546" y="1661206"/>
            <a:ext cx="4756409" cy="1753044"/>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integration of blockchain technology in M&amp;A is expected to be highly relevant due to the following reasons. First, information asymmetry in the M&amp;A market. Second, inefficiencies that arise between transaction parties. Third, limited accessibility to the M&amp;A market. Fourth, lack of transaction standardization.</a:t>
            </a:r>
          </a:p>
          <a:p>
            <a:r>
              <a:rPr lang="en-US" altLang="ko-KR" sz="929" dirty="0"/>
              <a:t>The M&amp;A process generally consists of preparation, analysis, approach, due diligence, contract/acquisition, and merger. At each stage, issues such as information asymmetry, accessibility barriers, inefficiencies, and lack of standardization are commonly observed. Since M&amp;A transactions involve multiple players, including investment banks, consulting and advisory firms, legal and accounting firms, the process is highly complex and often incurs significant costs and complications along the way.</a:t>
            </a:r>
            <a:endParaRPr lang="ko-KR" altLang="en-US" sz="929" dirty="0"/>
          </a:p>
        </p:txBody>
      </p:sp>
      <p:grpSp>
        <p:nvGrpSpPr>
          <p:cNvPr id="72" name="그룹 71">
            <a:extLst>
              <a:ext uri="{FF2B5EF4-FFF2-40B4-BE49-F238E27FC236}">
                <a16:creationId xmlns:a16="http://schemas.microsoft.com/office/drawing/2014/main" id="{FB2D3DA2-A6B5-F428-F638-539752D257AF}"/>
              </a:ext>
            </a:extLst>
          </p:cNvPr>
          <p:cNvGrpSpPr/>
          <p:nvPr/>
        </p:nvGrpSpPr>
        <p:grpSpPr>
          <a:xfrm>
            <a:off x="1662546" y="3500103"/>
            <a:ext cx="4697661" cy="1293086"/>
            <a:chOff x="2327564" y="9051734"/>
            <a:chExt cx="6576725" cy="1810321"/>
          </a:xfrm>
        </p:grpSpPr>
        <p:sp>
          <p:nvSpPr>
            <p:cNvPr id="35" name="모서리가 둥근 직사각형 34">
              <a:extLst>
                <a:ext uri="{FF2B5EF4-FFF2-40B4-BE49-F238E27FC236}">
                  <a16:creationId xmlns:a16="http://schemas.microsoft.com/office/drawing/2014/main" id="{FF02539E-9310-765A-4325-E53BFD82CA17}"/>
                </a:ext>
              </a:extLst>
            </p:cNvPr>
            <p:cNvSpPr/>
            <p:nvPr/>
          </p:nvSpPr>
          <p:spPr>
            <a:xfrm>
              <a:off x="4560333" y="10379369"/>
              <a:ext cx="2015628" cy="410705"/>
            </a:xfrm>
            <a:prstGeom prst="roundRect">
              <a:avLst>
                <a:gd name="adj" fmla="val 7292"/>
              </a:avLst>
            </a:prstGeom>
            <a:solidFill>
              <a:srgbClr val="DF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grpSp>
          <p:nvGrpSpPr>
            <p:cNvPr id="63" name="그룹 62">
              <a:extLst>
                <a:ext uri="{FF2B5EF4-FFF2-40B4-BE49-F238E27FC236}">
                  <a16:creationId xmlns:a16="http://schemas.microsoft.com/office/drawing/2014/main" id="{CDA2E406-B029-4191-1785-32349B76B0BF}"/>
                </a:ext>
              </a:extLst>
            </p:cNvPr>
            <p:cNvGrpSpPr/>
            <p:nvPr/>
          </p:nvGrpSpPr>
          <p:grpSpPr>
            <a:xfrm>
              <a:off x="2414578" y="9850421"/>
              <a:ext cx="6489710" cy="400051"/>
              <a:chOff x="2414578" y="9213021"/>
              <a:chExt cx="6489710" cy="400051"/>
            </a:xfrm>
            <a:gradFill>
              <a:gsLst>
                <a:gs pos="0">
                  <a:srgbClr val="368DDF"/>
                </a:gs>
                <a:gs pos="100000">
                  <a:srgbClr val="28DFAD"/>
                </a:gs>
              </a:gsLst>
              <a:lin ang="21594000" scaled="0"/>
            </a:gradFill>
          </p:grpSpPr>
          <p:sp>
            <p:nvSpPr>
              <p:cNvPr id="30" name="오각형[P] 29">
                <a:extLst>
                  <a:ext uri="{FF2B5EF4-FFF2-40B4-BE49-F238E27FC236}">
                    <a16:creationId xmlns:a16="http://schemas.microsoft.com/office/drawing/2014/main" id="{0DEE5901-4F70-5A45-FB59-DBC382FD18F2}"/>
                  </a:ext>
                </a:extLst>
              </p:cNvPr>
              <p:cNvSpPr/>
              <p:nvPr/>
            </p:nvSpPr>
            <p:spPr>
              <a:xfrm>
                <a:off x="2414578" y="9213021"/>
                <a:ext cx="1147589" cy="400049"/>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16" name="갈매기형 수장[C] 15">
                <a:extLst>
                  <a:ext uri="{FF2B5EF4-FFF2-40B4-BE49-F238E27FC236}">
                    <a16:creationId xmlns:a16="http://schemas.microsoft.com/office/drawing/2014/main" id="{402E5059-5064-E92E-85F6-538DB28D902B}"/>
                  </a:ext>
                </a:extLst>
              </p:cNvPr>
              <p:cNvSpPr/>
              <p:nvPr/>
            </p:nvSpPr>
            <p:spPr>
              <a:xfrm>
                <a:off x="3483002" y="9213022"/>
                <a:ext cx="1147590" cy="40005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solidFill>
                    <a:schemeClr val="tx1"/>
                  </a:solidFill>
                </a:endParaRPr>
              </a:p>
            </p:txBody>
          </p:sp>
          <p:sp>
            <p:nvSpPr>
              <p:cNvPr id="17" name="갈매기형 수장[C] 16">
                <a:extLst>
                  <a:ext uri="{FF2B5EF4-FFF2-40B4-BE49-F238E27FC236}">
                    <a16:creationId xmlns:a16="http://schemas.microsoft.com/office/drawing/2014/main" id="{27D9DE55-4DA0-298C-CF5C-E5AF7CC198F6}"/>
                  </a:ext>
                </a:extLst>
              </p:cNvPr>
              <p:cNvSpPr/>
              <p:nvPr/>
            </p:nvSpPr>
            <p:spPr>
              <a:xfrm>
                <a:off x="4551426" y="9213022"/>
                <a:ext cx="1147590" cy="40005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solidFill>
                    <a:schemeClr val="tx1"/>
                  </a:solidFill>
                </a:endParaRPr>
              </a:p>
            </p:txBody>
          </p:sp>
          <p:sp>
            <p:nvSpPr>
              <p:cNvPr id="22" name="갈매기형 수장[C] 21">
                <a:extLst>
                  <a:ext uri="{FF2B5EF4-FFF2-40B4-BE49-F238E27FC236}">
                    <a16:creationId xmlns:a16="http://schemas.microsoft.com/office/drawing/2014/main" id="{1CAD3365-6583-FCFF-7738-12EDC03FE4A8}"/>
                  </a:ext>
                </a:extLst>
              </p:cNvPr>
              <p:cNvSpPr/>
              <p:nvPr/>
            </p:nvSpPr>
            <p:spPr>
              <a:xfrm>
                <a:off x="5619849" y="9213022"/>
                <a:ext cx="1147590" cy="40005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solidFill>
                    <a:schemeClr val="tx1"/>
                  </a:solidFill>
                </a:endParaRPr>
              </a:p>
            </p:txBody>
          </p:sp>
          <p:sp>
            <p:nvSpPr>
              <p:cNvPr id="23" name="갈매기형 수장[C] 22">
                <a:extLst>
                  <a:ext uri="{FF2B5EF4-FFF2-40B4-BE49-F238E27FC236}">
                    <a16:creationId xmlns:a16="http://schemas.microsoft.com/office/drawing/2014/main" id="{2B08BA8E-EBAB-34FF-E1ED-01F4E373D637}"/>
                  </a:ext>
                </a:extLst>
              </p:cNvPr>
              <p:cNvSpPr/>
              <p:nvPr/>
            </p:nvSpPr>
            <p:spPr>
              <a:xfrm>
                <a:off x="6688272" y="9213022"/>
                <a:ext cx="1147590" cy="40005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solidFill>
                    <a:schemeClr val="tx1"/>
                  </a:solidFill>
                </a:endParaRPr>
              </a:p>
            </p:txBody>
          </p:sp>
          <p:sp>
            <p:nvSpPr>
              <p:cNvPr id="24" name="갈매기형 수장[C] 23">
                <a:extLst>
                  <a:ext uri="{FF2B5EF4-FFF2-40B4-BE49-F238E27FC236}">
                    <a16:creationId xmlns:a16="http://schemas.microsoft.com/office/drawing/2014/main" id="{23004F10-1220-F1FC-A9DA-871977F6846E}"/>
                  </a:ext>
                </a:extLst>
              </p:cNvPr>
              <p:cNvSpPr/>
              <p:nvPr/>
            </p:nvSpPr>
            <p:spPr>
              <a:xfrm>
                <a:off x="7756698" y="9213022"/>
                <a:ext cx="1147590" cy="40005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solidFill>
                    <a:schemeClr val="tx1"/>
                  </a:solidFill>
                </a:endParaRPr>
              </a:p>
            </p:txBody>
          </p:sp>
        </p:grpSp>
        <p:sp>
          <p:nvSpPr>
            <p:cNvPr id="32" name="모서리가 둥근 직사각형 31">
              <a:extLst>
                <a:ext uri="{FF2B5EF4-FFF2-40B4-BE49-F238E27FC236}">
                  <a16:creationId xmlns:a16="http://schemas.microsoft.com/office/drawing/2014/main" id="{5291794F-8C18-C589-45C1-6E70B1E2961B}"/>
                </a:ext>
              </a:extLst>
            </p:cNvPr>
            <p:cNvSpPr/>
            <p:nvPr/>
          </p:nvSpPr>
          <p:spPr>
            <a:xfrm>
              <a:off x="2414579" y="10379369"/>
              <a:ext cx="962227" cy="410705"/>
            </a:xfrm>
            <a:prstGeom prst="roundRect">
              <a:avLst>
                <a:gd name="adj" fmla="val 7292"/>
              </a:avLst>
            </a:prstGeom>
            <a:solidFill>
              <a:srgbClr val="DF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sp>
          <p:nvSpPr>
            <p:cNvPr id="34" name="모서리가 둥근 직사각형 33">
              <a:extLst>
                <a:ext uri="{FF2B5EF4-FFF2-40B4-BE49-F238E27FC236}">
                  <a16:creationId xmlns:a16="http://schemas.microsoft.com/office/drawing/2014/main" id="{CE3E0BE2-6379-F0C5-600F-A5B00DBA04BA}"/>
                </a:ext>
              </a:extLst>
            </p:cNvPr>
            <p:cNvSpPr/>
            <p:nvPr/>
          </p:nvSpPr>
          <p:spPr>
            <a:xfrm>
              <a:off x="3487456" y="10379369"/>
              <a:ext cx="962227" cy="410705"/>
            </a:xfrm>
            <a:prstGeom prst="roundRect">
              <a:avLst>
                <a:gd name="adj" fmla="val 7292"/>
              </a:avLst>
            </a:prstGeom>
            <a:solidFill>
              <a:srgbClr val="DF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7" name="모서리가 둥근 직사각형 36">
              <a:extLst>
                <a:ext uri="{FF2B5EF4-FFF2-40B4-BE49-F238E27FC236}">
                  <a16:creationId xmlns:a16="http://schemas.microsoft.com/office/drawing/2014/main" id="{AE39A90C-66ED-9D96-643A-3736871E2097}"/>
                </a:ext>
              </a:extLst>
            </p:cNvPr>
            <p:cNvSpPr/>
            <p:nvPr/>
          </p:nvSpPr>
          <p:spPr>
            <a:xfrm>
              <a:off x="6686611" y="10379369"/>
              <a:ext cx="959437" cy="410705"/>
            </a:xfrm>
            <a:prstGeom prst="roundRect">
              <a:avLst>
                <a:gd name="adj" fmla="val 7292"/>
              </a:avLst>
            </a:prstGeom>
            <a:solidFill>
              <a:srgbClr val="DF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sp>
          <p:nvSpPr>
            <p:cNvPr id="38" name="모서리가 둥근 직사각형 37">
              <a:extLst>
                <a:ext uri="{FF2B5EF4-FFF2-40B4-BE49-F238E27FC236}">
                  <a16:creationId xmlns:a16="http://schemas.microsoft.com/office/drawing/2014/main" id="{56EFF82F-CCBD-5DB2-5C37-72B5EB06B203}"/>
                </a:ext>
              </a:extLst>
            </p:cNvPr>
            <p:cNvSpPr/>
            <p:nvPr/>
          </p:nvSpPr>
          <p:spPr>
            <a:xfrm>
              <a:off x="7756698" y="10379369"/>
              <a:ext cx="1147591" cy="410705"/>
            </a:xfrm>
            <a:prstGeom prst="roundRect">
              <a:avLst>
                <a:gd name="adj" fmla="val 7292"/>
              </a:avLst>
            </a:prstGeom>
            <a:solidFill>
              <a:srgbClr val="DF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71" name="그룹 70">
              <a:extLst>
                <a:ext uri="{FF2B5EF4-FFF2-40B4-BE49-F238E27FC236}">
                  <a16:creationId xmlns:a16="http://schemas.microsoft.com/office/drawing/2014/main" id="{E83F654D-6CCC-9EF4-2C5E-0F01D466A545}"/>
                </a:ext>
              </a:extLst>
            </p:cNvPr>
            <p:cNvGrpSpPr/>
            <p:nvPr/>
          </p:nvGrpSpPr>
          <p:grpSpPr>
            <a:xfrm>
              <a:off x="2414578" y="9402608"/>
              <a:ext cx="6489711" cy="1459447"/>
              <a:chOff x="2414578" y="8825724"/>
              <a:chExt cx="6489711" cy="1398931"/>
            </a:xfrm>
          </p:grpSpPr>
          <p:cxnSp>
            <p:nvCxnSpPr>
              <p:cNvPr id="41" name="직선 연결선[R] 40">
                <a:extLst>
                  <a:ext uri="{FF2B5EF4-FFF2-40B4-BE49-F238E27FC236}">
                    <a16:creationId xmlns:a16="http://schemas.microsoft.com/office/drawing/2014/main" id="{4B79070C-739A-30C4-B91D-B14A2C8C81D9}"/>
                  </a:ext>
                </a:extLst>
              </p:cNvPr>
              <p:cNvCxnSpPr>
                <a:cxnSpLocks/>
              </p:cNvCxnSpPr>
              <p:nvPr/>
            </p:nvCxnSpPr>
            <p:spPr>
              <a:xfrm flipV="1">
                <a:off x="2414578" y="8825724"/>
                <a:ext cx="0" cy="1398931"/>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cxnSp>
            <p:nvCxnSpPr>
              <p:cNvPr id="44" name="직선 연결선[R] 43">
                <a:extLst>
                  <a:ext uri="{FF2B5EF4-FFF2-40B4-BE49-F238E27FC236}">
                    <a16:creationId xmlns:a16="http://schemas.microsoft.com/office/drawing/2014/main" id="{CB03FF0C-98C1-DB5B-B3E5-8B56FEC5EC61}"/>
                  </a:ext>
                </a:extLst>
              </p:cNvPr>
              <p:cNvCxnSpPr>
                <a:cxnSpLocks/>
              </p:cNvCxnSpPr>
              <p:nvPr/>
            </p:nvCxnSpPr>
            <p:spPr>
              <a:xfrm flipV="1">
                <a:off x="8904289" y="8825724"/>
                <a:ext cx="0" cy="1398931"/>
              </a:xfrm>
              <a:prstGeom prst="line">
                <a:avLst/>
              </a:prstGeom>
              <a:ln w="9525">
                <a:solidFill>
                  <a:srgbClr val="A0A7B7"/>
                </a:solidFill>
              </a:ln>
            </p:spPr>
            <p:style>
              <a:lnRef idx="2">
                <a:schemeClr val="accent1"/>
              </a:lnRef>
              <a:fillRef idx="0">
                <a:schemeClr val="accent1"/>
              </a:fillRef>
              <a:effectRef idx="1">
                <a:schemeClr val="accent1"/>
              </a:effectRef>
              <a:fontRef idx="minor">
                <a:schemeClr val="tx1"/>
              </a:fontRef>
            </p:style>
          </p:cxnSp>
        </p:grpSp>
        <p:cxnSp>
          <p:nvCxnSpPr>
            <p:cNvPr id="46" name="직선 화살표 연결선 45">
              <a:extLst>
                <a:ext uri="{FF2B5EF4-FFF2-40B4-BE49-F238E27FC236}">
                  <a16:creationId xmlns:a16="http://schemas.microsoft.com/office/drawing/2014/main" id="{0301CD74-B164-8F7C-5A14-2A7B52363975}"/>
                </a:ext>
              </a:extLst>
            </p:cNvPr>
            <p:cNvCxnSpPr>
              <a:cxnSpLocks/>
            </p:cNvCxnSpPr>
            <p:nvPr/>
          </p:nvCxnSpPr>
          <p:spPr>
            <a:xfrm>
              <a:off x="2414578" y="9590441"/>
              <a:ext cx="2656186" cy="0"/>
            </a:xfrm>
            <a:prstGeom prst="straightConnector1">
              <a:avLst/>
            </a:prstGeom>
            <a:ln w="12700">
              <a:solidFill>
                <a:srgbClr val="A0A7B7"/>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직선 화살표 연결선 49">
              <a:extLst>
                <a:ext uri="{FF2B5EF4-FFF2-40B4-BE49-F238E27FC236}">
                  <a16:creationId xmlns:a16="http://schemas.microsoft.com/office/drawing/2014/main" id="{EBF65226-102B-49CD-A8E2-D2305864D247}"/>
                </a:ext>
              </a:extLst>
            </p:cNvPr>
            <p:cNvCxnSpPr>
              <a:cxnSpLocks/>
            </p:cNvCxnSpPr>
            <p:nvPr/>
          </p:nvCxnSpPr>
          <p:spPr>
            <a:xfrm>
              <a:off x="5070764" y="9590441"/>
              <a:ext cx="3833525" cy="0"/>
            </a:xfrm>
            <a:prstGeom prst="straightConnector1">
              <a:avLst/>
            </a:prstGeom>
            <a:ln w="12700">
              <a:solidFill>
                <a:srgbClr val="A0A7B7"/>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9CABCD3C-6697-CAF4-8944-30D212490CF8}"/>
                </a:ext>
              </a:extLst>
            </p:cNvPr>
            <p:cNvSpPr txBox="1"/>
            <p:nvPr/>
          </p:nvSpPr>
          <p:spPr>
            <a:xfrm>
              <a:off x="2327564" y="9051734"/>
              <a:ext cx="1537729" cy="283129"/>
            </a:xfrm>
            <a:prstGeom prst="rect">
              <a:avLst/>
            </a:prstGeom>
            <a:noFill/>
          </p:spPr>
          <p:txBody>
            <a:bodyPr wrap="none" rtlCol="0">
              <a:spAutoFit/>
            </a:bodyPr>
            <a:lstStyle/>
            <a:p>
              <a:r>
                <a:rPr lang="en-US"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rPr>
                <a:t>[M&amp;A Process Stages]</a:t>
              </a:r>
              <a:endParaRPr lang="en" altLang="ko-KR" sz="714" b="1" dirty="0">
                <a:solidFill>
                  <a:srgbClr val="404453"/>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5" name="TextBox 54">
              <a:extLst>
                <a:ext uri="{FF2B5EF4-FFF2-40B4-BE49-F238E27FC236}">
                  <a16:creationId xmlns:a16="http://schemas.microsoft.com/office/drawing/2014/main" id="{3AFDA896-F769-EED8-E505-D9E2C3FE7A14}"/>
                </a:ext>
              </a:extLst>
            </p:cNvPr>
            <p:cNvSpPr txBox="1"/>
            <p:nvPr/>
          </p:nvSpPr>
          <p:spPr>
            <a:xfrm>
              <a:off x="2641954" y="9922505"/>
              <a:ext cx="612938" cy="267779"/>
            </a:xfrm>
            <a:prstGeom prst="rect">
              <a:avLst/>
            </a:prstGeom>
            <a:noFill/>
          </p:spPr>
          <p:txBody>
            <a:bodyPr wrap="none" rtlCol="0">
              <a:spAutoFit/>
            </a:bodyPr>
            <a:lstStyle/>
            <a:p>
              <a:pPr algn="ctr"/>
              <a:r>
                <a:rPr lang="en-US" altLang="ko-KR" sz="643" spc="-21" dirty="0">
                  <a:solidFill>
                    <a:schemeClr val="bg1"/>
                  </a:solidFill>
                  <a:latin typeface="Pretendard" panose="02000503000000020004" pitchFamily="2" charset="-127"/>
                  <a:ea typeface="Pretendard" panose="02000503000000020004" pitchFamily="2" charset="-127"/>
                  <a:cs typeface="Pretendard" panose="02000503000000020004" pitchFamily="2" charset="-127"/>
                </a:rPr>
                <a:t>Launch</a:t>
              </a:r>
              <a:endParaRPr lang="en" altLang="ko-KR" sz="643" spc="-21" dirty="0">
                <a:solidFill>
                  <a:schemeClr val="bg1"/>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8" name="TextBox 57">
              <a:extLst>
                <a:ext uri="{FF2B5EF4-FFF2-40B4-BE49-F238E27FC236}">
                  <a16:creationId xmlns:a16="http://schemas.microsoft.com/office/drawing/2014/main" id="{0FD27882-901A-92A8-CB36-D173B5981ECE}"/>
                </a:ext>
              </a:extLst>
            </p:cNvPr>
            <p:cNvSpPr txBox="1"/>
            <p:nvPr/>
          </p:nvSpPr>
          <p:spPr>
            <a:xfrm>
              <a:off x="3728289" y="9922505"/>
              <a:ext cx="657014" cy="267779"/>
            </a:xfrm>
            <a:prstGeom prst="rect">
              <a:avLst/>
            </a:prstGeom>
            <a:noFill/>
          </p:spPr>
          <p:txBody>
            <a:bodyPr wrap="none" rtlCol="0">
              <a:spAutoFit/>
            </a:bodyPr>
            <a:lstStyle/>
            <a:p>
              <a:pPr algn="ctr"/>
              <a:r>
                <a:rPr lang="en-US" altLang="ko-KR" sz="643" spc="-21" dirty="0">
                  <a:solidFill>
                    <a:schemeClr val="bg1"/>
                  </a:solidFill>
                  <a:latin typeface="Pretendard" panose="02000503000000020004" pitchFamily="2" charset="-127"/>
                  <a:ea typeface="Pretendard" panose="02000503000000020004" pitchFamily="2" charset="-127"/>
                  <a:cs typeface="Pretendard" panose="02000503000000020004" pitchFamily="2" charset="-127"/>
                </a:rPr>
                <a:t>Analysis</a:t>
              </a:r>
              <a:endParaRPr lang="en" altLang="ko-KR" sz="643" spc="-21" dirty="0">
                <a:solidFill>
                  <a:schemeClr val="bg1"/>
                </a:solidFill>
                <a:latin typeface="Pretendard" panose="02000503000000020004" pitchFamily="2" charset="-127"/>
                <a:ea typeface="Pretendard" panose="02000503000000020004" pitchFamily="2" charset="-127"/>
                <a:cs typeface="Pretendard" panose="02000503000000020004" pitchFamily="2" charset="-127"/>
              </a:endParaRPr>
            </a:p>
          </p:txBody>
        </p:sp>
        <p:sp>
          <p:nvSpPr>
            <p:cNvPr id="59" name="TextBox 58">
              <a:extLst>
                <a:ext uri="{FF2B5EF4-FFF2-40B4-BE49-F238E27FC236}">
                  <a16:creationId xmlns:a16="http://schemas.microsoft.com/office/drawing/2014/main" id="{8A545CEB-4292-601A-4E95-0B3A178CBF3D}"/>
                </a:ext>
              </a:extLst>
            </p:cNvPr>
            <p:cNvSpPr txBox="1"/>
            <p:nvPr/>
          </p:nvSpPr>
          <p:spPr>
            <a:xfrm>
              <a:off x="4803805" y="9922505"/>
              <a:ext cx="642831" cy="267779"/>
            </a:xfrm>
            <a:prstGeom prst="rect">
              <a:avLst/>
            </a:prstGeom>
            <a:noFill/>
          </p:spPr>
          <p:txBody>
            <a:bodyPr wrap="none" rtlCol="0">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Contact</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0" name="TextBox 59">
              <a:extLst>
                <a:ext uri="{FF2B5EF4-FFF2-40B4-BE49-F238E27FC236}">
                  <a16:creationId xmlns:a16="http://schemas.microsoft.com/office/drawing/2014/main" id="{ABD090B4-A376-4D19-34E2-1E356664B870}"/>
                </a:ext>
              </a:extLst>
            </p:cNvPr>
            <p:cNvSpPr txBox="1"/>
            <p:nvPr/>
          </p:nvSpPr>
          <p:spPr>
            <a:xfrm>
              <a:off x="5726086" y="9922505"/>
              <a:ext cx="935116" cy="267779"/>
            </a:xfrm>
            <a:prstGeom prst="rect">
              <a:avLst/>
            </a:prstGeom>
            <a:noFill/>
          </p:spPr>
          <p:txBody>
            <a:bodyPr wrap="none" rtlCol="0">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Due Diligence</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1" name="TextBox 60">
              <a:extLst>
                <a:ext uri="{FF2B5EF4-FFF2-40B4-BE49-F238E27FC236}">
                  <a16:creationId xmlns:a16="http://schemas.microsoft.com/office/drawing/2014/main" id="{6DAD53DA-6367-02F0-E2D7-2C029BF91409}"/>
                </a:ext>
              </a:extLst>
            </p:cNvPr>
            <p:cNvSpPr txBox="1"/>
            <p:nvPr/>
          </p:nvSpPr>
          <p:spPr>
            <a:xfrm>
              <a:off x="6856540" y="9922505"/>
              <a:ext cx="811056" cy="267779"/>
            </a:xfrm>
            <a:prstGeom prst="rect">
              <a:avLst/>
            </a:prstGeom>
            <a:noFill/>
          </p:spPr>
          <p:txBody>
            <a:bodyPr wrap="none" rtlCol="0">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Completion</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2" name="TextBox 61">
              <a:extLst>
                <a:ext uri="{FF2B5EF4-FFF2-40B4-BE49-F238E27FC236}">
                  <a16:creationId xmlns:a16="http://schemas.microsoft.com/office/drawing/2014/main" id="{1D920789-369F-3C1A-F7C2-03002F21F852}"/>
                </a:ext>
              </a:extLst>
            </p:cNvPr>
            <p:cNvSpPr txBox="1"/>
            <p:nvPr/>
          </p:nvSpPr>
          <p:spPr>
            <a:xfrm>
              <a:off x="7895431" y="9922505"/>
              <a:ext cx="870124" cy="267779"/>
            </a:xfrm>
            <a:prstGeom prst="rect">
              <a:avLst/>
            </a:prstGeom>
            <a:noFill/>
          </p:spPr>
          <p:txBody>
            <a:bodyPr wrap="none" rtlCol="0">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Post-Merger</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4" name="TextBox 63">
              <a:extLst>
                <a:ext uri="{FF2B5EF4-FFF2-40B4-BE49-F238E27FC236}">
                  <a16:creationId xmlns:a16="http://schemas.microsoft.com/office/drawing/2014/main" id="{E472D9D9-E05F-B4D4-D51E-1631200C5AB2}"/>
                </a:ext>
              </a:extLst>
            </p:cNvPr>
            <p:cNvSpPr txBox="1"/>
            <p:nvPr/>
          </p:nvSpPr>
          <p:spPr>
            <a:xfrm>
              <a:off x="2472614" y="10381576"/>
              <a:ext cx="846156" cy="406291"/>
            </a:xfrm>
            <a:prstGeom prst="rect">
              <a:avLst/>
            </a:prstGeom>
            <a:noFill/>
          </p:spPr>
          <p:txBody>
            <a:bodyPr wrap="none" rtlCol="0" anchor="ctr">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Kick-off and</a:t>
              </a:r>
            </a:p>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Strategy</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5" name="TextBox 64">
              <a:extLst>
                <a:ext uri="{FF2B5EF4-FFF2-40B4-BE49-F238E27FC236}">
                  <a16:creationId xmlns:a16="http://schemas.microsoft.com/office/drawing/2014/main" id="{5582CFBD-FB50-0F6A-DF2B-00B28D5E6072}"/>
                </a:ext>
              </a:extLst>
            </p:cNvPr>
            <p:cNvSpPr txBox="1"/>
            <p:nvPr/>
          </p:nvSpPr>
          <p:spPr>
            <a:xfrm>
              <a:off x="3472231" y="10381576"/>
              <a:ext cx="1023358" cy="406291"/>
            </a:xfrm>
            <a:prstGeom prst="rect">
              <a:avLst/>
            </a:prstGeom>
            <a:noFill/>
          </p:spPr>
          <p:txBody>
            <a:bodyPr wrap="none" rtlCol="0" anchor="ctr">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Market Analysis</a:t>
              </a:r>
            </a:p>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And Research</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6" name="TextBox 65">
              <a:extLst>
                <a:ext uri="{FF2B5EF4-FFF2-40B4-BE49-F238E27FC236}">
                  <a16:creationId xmlns:a16="http://schemas.microsoft.com/office/drawing/2014/main" id="{AD4CA14F-B5F4-26E2-2019-65E1C979FC69}"/>
                </a:ext>
              </a:extLst>
            </p:cNvPr>
            <p:cNvSpPr txBox="1"/>
            <p:nvPr/>
          </p:nvSpPr>
          <p:spPr>
            <a:xfrm>
              <a:off x="4958199" y="10381576"/>
              <a:ext cx="1202086" cy="406291"/>
            </a:xfrm>
            <a:prstGeom prst="rect">
              <a:avLst/>
            </a:prstGeom>
            <a:noFill/>
          </p:spPr>
          <p:txBody>
            <a:bodyPr wrap="none" rtlCol="0" anchor="ctr">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LOI, Due Diligence,</a:t>
              </a:r>
            </a:p>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Company Valuation</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7" name="TextBox 66">
              <a:extLst>
                <a:ext uri="{FF2B5EF4-FFF2-40B4-BE49-F238E27FC236}">
                  <a16:creationId xmlns:a16="http://schemas.microsoft.com/office/drawing/2014/main" id="{B2819150-CD3B-A749-E17D-C7FD2DF785E1}"/>
                </a:ext>
              </a:extLst>
            </p:cNvPr>
            <p:cNvSpPr txBox="1"/>
            <p:nvPr/>
          </p:nvSpPr>
          <p:spPr>
            <a:xfrm>
              <a:off x="6776691" y="10450831"/>
              <a:ext cx="782600" cy="267779"/>
            </a:xfrm>
            <a:prstGeom prst="rect">
              <a:avLst/>
            </a:prstGeom>
            <a:noFill/>
          </p:spPr>
          <p:txBody>
            <a:bodyPr wrap="none" rtlCol="0" anchor="ctr">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Acquisition</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8" name="TextBox 67">
              <a:extLst>
                <a:ext uri="{FF2B5EF4-FFF2-40B4-BE49-F238E27FC236}">
                  <a16:creationId xmlns:a16="http://schemas.microsoft.com/office/drawing/2014/main" id="{E24A00CE-EB8D-70E5-9D50-7B2B46A316AB}"/>
                </a:ext>
              </a:extLst>
            </p:cNvPr>
            <p:cNvSpPr txBox="1"/>
            <p:nvPr/>
          </p:nvSpPr>
          <p:spPr>
            <a:xfrm>
              <a:off x="7942559" y="10450831"/>
              <a:ext cx="775867" cy="267779"/>
            </a:xfrm>
            <a:prstGeom prst="rect">
              <a:avLst/>
            </a:prstGeom>
            <a:noFill/>
          </p:spPr>
          <p:txBody>
            <a:bodyPr wrap="none" rtlCol="0" anchor="ctr">
              <a:spAutoFit/>
            </a:bodyPr>
            <a:lstStyle/>
            <a:p>
              <a:pPr algn="ctr"/>
              <a:r>
                <a:rPr lang="en-US" altLang="ko-KR" sz="643" spc="-21" dirty="0">
                  <a:latin typeface="Pretendard" panose="02000503000000020004" pitchFamily="2" charset="-127"/>
                  <a:ea typeface="Pretendard" panose="02000503000000020004" pitchFamily="2" charset="-127"/>
                  <a:cs typeface="Pretendard" panose="02000503000000020004" pitchFamily="2" charset="-127"/>
                </a:rPr>
                <a:t>Integration</a:t>
              </a:r>
              <a:endParaRPr lang="en" altLang="ko-KR" sz="643" spc="-21"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69" name="TextBox 68">
              <a:extLst>
                <a:ext uri="{FF2B5EF4-FFF2-40B4-BE49-F238E27FC236}">
                  <a16:creationId xmlns:a16="http://schemas.microsoft.com/office/drawing/2014/main" id="{A4BB0D57-E16F-0184-BEEF-3405CA4EA9E0}"/>
                </a:ext>
              </a:extLst>
            </p:cNvPr>
            <p:cNvSpPr txBox="1"/>
            <p:nvPr/>
          </p:nvSpPr>
          <p:spPr>
            <a:xfrm>
              <a:off x="6387560" y="9464262"/>
              <a:ext cx="1199932" cy="267779"/>
            </a:xfrm>
            <a:prstGeom prst="rect">
              <a:avLst/>
            </a:prstGeom>
            <a:solidFill>
              <a:schemeClr val="bg1"/>
            </a:solidFill>
          </p:spPr>
          <p:txBody>
            <a:bodyPr wrap="none" rtlCol="0">
              <a:spAutoFit/>
            </a:bodyPr>
            <a:lstStyle/>
            <a:p>
              <a:pPr algn="ctr"/>
              <a:r>
                <a:rPr lang="en-US" altLang="ko-KR" sz="643" spc="-2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IMPLEMENTATION</a:t>
              </a:r>
              <a:endParaRPr lang="en" altLang="ko-KR" sz="643" spc="-2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sp>
          <p:nvSpPr>
            <p:cNvPr id="70" name="TextBox 69">
              <a:extLst>
                <a:ext uri="{FF2B5EF4-FFF2-40B4-BE49-F238E27FC236}">
                  <a16:creationId xmlns:a16="http://schemas.microsoft.com/office/drawing/2014/main" id="{D204E4DE-A44E-C336-C8A8-3BF1F0CF0B36}"/>
                </a:ext>
              </a:extLst>
            </p:cNvPr>
            <p:cNvSpPr txBox="1"/>
            <p:nvPr/>
          </p:nvSpPr>
          <p:spPr>
            <a:xfrm>
              <a:off x="3235440" y="9464262"/>
              <a:ext cx="1014471" cy="267779"/>
            </a:xfrm>
            <a:prstGeom prst="rect">
              <a:avLst/>
            </a:prstGeom>
            <a:solidFill>
              <a:schemeClr val="bg1"/>
            </a:solidFill>
          </p:spPr>
          <p:txBody>
            <a:bodyPr wrap="none" rtlCol="0">
              <a:spAutoFit/>
            </a:bodyPr>
            <a:lstStyle/>
            <a:p>
              <a:pPr algn="ctr"/>
              <a:r>
                <a:rPr lang="en-US" altLang="ko-KR" sz="643" spc="-2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rPr>
                <a:t>PREPARATION</a:t>
              </a:r>
              <a:endParaRPr lang="en" altLang="ko-KR" sz="643" spc="-21" dirty="0">
                <a:solidFill>
                  <a:srgbClr val="5856E7"/>
                </a:solidFill>
                <a:latin typeface="Pretendard Medium" panose="02000503000000020004" pitchFamily="2" charset="-127"/>
                <a:ea typeface="Pretendard Medium" panose="02000503000000020004" pitchFamily="2" charset="-127"/>
                <a:cs typeface="Pretendard Medium" panose="02000503000000020004" pitchFamily="2" charset="-127"/>
              </a:endParaRPr>
            </a:p>
          </p:txBody>
        </p:sp>
      </p:grpSp>
      <p:sp>
        <p:nvSpPr>
          <p:cNvPr id="25" name="TextBox 24">
            <a:extLst>
              <a:ext uri="{FF2B5EF4-FFF2-40B4-BE49-F238E27FC236}">
                <a16:creationId xmlns:a16="http://schemas.microsoft.com/office/drawing/2014/main" id="{80F99CF2-F212-FC33-0C1D-36FF5AA03361}"/>
              </a:ext>
            </a:extLst>
          </p:cNvPr>
          <p:cNvSpPr txBox="1"/>
          <p:nvPr/>
        </p:nvSpPr>
        <p:spPr>
          <a:xfrm>
            <a:off x="1662546" y="5744790"/>
            <a:ext cx="4756409" cy="1896032"/>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One of the biggest challenges in M&amp;A accessibility for the general public is information asymmetry. M&amp;A transactions, especially those involving public companies, are often conducted privately and discreetly. Access to critical details—such as which companies seek M&amp;A, their valuations, deal structures, and transaction sizes—is fundamentally restricted. In many cases, even corporate structures and financial statements are too complex for the general public to interpret.</a:t>
            </a:r>
          </a:p>
          <a:p>
            <a:r>
              <a:rPr lang="en-US" altLang="ko-KR" sz="929" dirty="0"/>
              <a:t>To address this issue, a structured system must be established where experts and M&amp;A players can share information transparently. Additionally, an appropriate reward mechanism should be in place to incentivize information analysis and disclosure through a platform-based approach. Information asymmetry remains one of the biggest barriers to broader M&amp;A participation.</a:t>
            </a:r>
            <a:endParaRPr lang="ko-KR" altLang="en-US" sz="929" dirty="0"/>
          </a:p>
        </p:txBody>
      </p:sp>
      <p:sp>
        <p:nvSpPr>
          <p:cNvPr id="29" name="TextBox 28">
            <a:extLst>
              <a:ext uri="{FF2B5EF4-FFF2-40B4-BE49-F238E27FC236}">
                <a16:creationId xmlns:a16="http://schemas.microsoft.com/office/drawing/2014/main" id="{765E167A-DBE5-2A36-E956-77F4750D6612}"/>
              </a:ext>
            </a:extLst>
          </p:cNvPr>
          <p:cNvSpPr txBox="1"/>
          <p:nvPr/>
        </p:nvSpPr>
        <p:spPr>
          <a:xfrm>
            <a:off x="1662546" y="5480982"/>
            <a:ext cx="2351926"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1. </a:t>
            </a:r>
            <a:r>
              <a:rPr lang="en-US" altLang="ko-KR" sz="1143" dirty="0"/>
              <a:t>Information Asymmetry in M&amp;A</a:t>
            </a:r>
            <a:endParaRPr lang="ko-KR" altLang="en-US" sz="1143" dirty="0"/>
          </a:p>
        </p:txBody>
      </p:sp>
      <p:sp>
        <p:nvSpPr>
          <p:cNvPr id="36" name="TextBox 35">
            <a:extLst>
              <a:ext uri="{FF2B5EF4-FFF2-40B4-BE49-F238E27FC236}">
                <a16:creationId xmlns:a16="http://schemas.microsoft.com/office/drawing/2014/main" id="{0DBB6578-B8F6-47D8-6EE9-05E7D90A9CD5}"/>
              </a:ext>
            </a:extLst>
          </p:cNvPr>
          <p:cNvSpPr txBox="1"/>
          <p:nvPr/>
        </p:nvSpPr>
        <p:spPr>
          <a:xfrm>
            <a:off x="1662546" y="8246591"/>
            <a:ext cx="4756409" cy="950260"/>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Traditionally, the M&amp;A market has been restricted to private equity firms, hedge funds, VCs, and investment banks. Acquiring or merging with a company is considered a high-risk investment, leading regulatory bodies to implement investor protection measures that often exclude non-accredited institutions or individuals with lower net worth from participating in such transactions. Furthermore, corporate and industry analysis requires specialized knowledge, further limiting participation for non-experts.</a:t>
            </a:r>
          </a:p>
        </p:txBody>
      </p:sp>
      <p:sp>
        <p:nvSpPr>
          <p:cNvPr id="39" name="TextBox 38">
            <a:extLst>
              <a:ext uri="{FF2B5EF4-FFF2-40B4-BE49-F238E27FC236}">
                <a16:creationId xmlns:a16="http://schemas.microsoft.com/office/drawing/2014/main" id="{F5732AAA-D43D-8ED6-8708-DE4F1DFFAC56}"/>
              </a:ext>
            </a:extLst>
          </p:cNvPr>
          <p:cNvSpPr txBox="1"/>
          <p:nvPr/>
        </p:nvSpPr>
        <p:spPr>
          <a:xfrm>
            <a:off x="1662546" y="7982782"/>
            <a:ext cx="2542684"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 altLang="ko-KR" sz="1143" dirty="0"/>
              <a:t>2. </a:t>
            </a:r>
            <a:r>
              <a:rPr lang="en-US" altLang="ko-KR" sz="1143" dirty="0"/>
              <a:t>Accessibility in M&amp;A Transactions</a:t>
            </a:r>
            <a:endParaRPr lang="ko-KR" altLang="en-US" sz="1143" dirty="0"/>
          </a:p>
        </p:txBody>
      </p:sp>
      <p:grpSp>
        <p:nvGrpSpPr>
          <p:cNvPr id="12" name="그룹 11">
            <a:extLst>
              <a:ext uri="{FF2B5EF4-FFF2-40B4-BE49-F238E27FC236}">
                <a16:creationId xmlns:a16="http://schemas.microsoft.com/office/drawing/2014/main" id="{FF6CDA27-1FA8-9453-CDAD-101AE4CC32C4}"/>
              </a:ext>
            </a:extLst>
          </p:cNvPr>
          <p:cNvGrpSpPr/>
          <p:nvPr/>
        </p:nvGrpSpPr>
        <p:grpSpPr>
          <a:xfrm>
            <a:off x="6440714" y="0"/>
            <a:ext cx="417286" cy="417286"/>
            <a:chOff x="0" y="498780"/>
            <a:chExt cx="417286" cy="417286"/>
          </a:xfrm>
        </p:grpSpPr>
        <p:sp>
          <p:nvSpPr>
            <p:cNvPr id="15" name="직사각형 14">
              <a:extLst>
                <a:ext uri="{FF2B5EF4-FFF2-40B4-BE49-F238E27FC236}">
                  <a16:creationId xmlns:a16="http://schemas.microsoft.com/office/drawing/2014/main" id="{406368AA-B008-ABF5-F188-5EDC3C72A465}"/>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CC991178-48B0-0872-F48C-40957CF6AA5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grpSp>
        <p:nvGrpSpPr>
          <p:cNvPr id="9" name="그룹 8">
            <a:extLst>
              <a:ext uri="{FF2B5EF4-FFF2-40B4-BE49-F238E27FC236}">
                <a16:creationId xmlns:a16="http://schemas.microsoft.com/office/drawing/2014/main" id="{7FEBC5C4-DF96-6C9E-EF2C-4551B674D491}"/>
              </a:ext>
            </a:extLst>
          </p:cNvPr>
          <p:cNvGrpSpPr/>
          <p:nvPr/>
        </p:nvGrpSpPr>
        <p:grpSpPr>
          <a:xfrm>
            <a:off x="437673" y="1661204"/>
            <a:ext cx="1292112" cy="409445"/>
            <a:chOff x="612741" y="6804868"/>
            <a:chExt cx="1808955" cy="573223"/>
          </a:xfrm>
        </p:grpSpPr>
        <p:sp>
          <p:nvSpPr>
            <p:cNvPr id="10" name="TextBox 9">
              <a:extLst>
                <a:ext uri="{FF2B5EF4-FFF2-40B4-BE49-F238E27FC236}">
                  <a16:creationId xmlns:a16="http://schemas.microsoft.com/office/drawing/2014/main" id="{E66F9D34-9229-749A-E62A-AEE08D15EC96}"/>
                </a:ext>
              </a:extLst>
            </p:cNvPr>
            <p:cNvSpPr txBox="1"/>
            <p:nvPr/>
          </p:nvSpPr>
          <p:spPr>
            <a:xfrm>
              <a:off x="614665" y="7041549"/>
              <a:ext cx="1807031" cy="336542"/>
            </a:xfrm>
            <a:prstGeom prst="rect">
              <a:avLst/>
            </a:prstGeom>
            <a:noFill/>
          </p:spPr>
          <p:txBody>
            <a:bodyPr wrap="none" rtlCol="0">
              <a:spAutoFit/>
            </a:bodyPr>
            <a:lstStyle/>
            <a:p>
              <a:r>
                <a:rPr lang="en-US" altLang="ko-KR" sz="962" b="1" dirty="0">
                  <a:solidFill>
                    <a:srgbClr val="404453"/>
                  </a:solidFill>
                  <a:latin typeface="Pretendard" panose="02000503000000020004" pitchFamily="2" charset="-127"/>
                  <a:ea typeface="Pretendard" panose="02000503000000020004" pitchFamily="2" charset="-127"/>
                </a:rPr>
                <a:t>Problem Awareness</a:t>
              </a:r>
              <a:endParaRPr lang="en" altLang="ko-KR" sz="962" dirty="0">
                <a:solidFill>
                  <a:srgbClr val="404453"/>
                </a:solidFill>
              </a:endParaRPr>
            </a:p>
          </p:txBody>
        </p:sp>
        <p:sp>
          <p:nvSpPr>
            <p:cNvPr id="19" name="TextBox 18">
              <a:extLst>
                <a:ext uri="{FF2B5EF4-FFF2-40B4-BE49-F238E27FC236}">
                  <a16:creationId xmlns:a16="http://schemas.microsoft.com/office/drawing/2014/main" id="{72A7061D-6B29-2AFA-CB36-778B6198E8D4}"/>
                </a:ext>
              </a:extLst>
            </p:cNvPr>
            <p:cNvSpPr txBox="1"/>
            <p:nvPr/>
          </p:nvSpPr>
          <p:spPr>
            <a:xfrm>
              <a:off x="612741" y="6804868"/>
              <a:ext cx="1786833" cy="298570"/>
            </a:xfrm>
            <a:prstGeom prst="rect">
              <a:avLst/>
            </a:prstGeom>
            <a:noFill/>
          </p:spPr>
          <p:txBody>
            <a:bodyPr wrap="none" rtlCol="0">
              <a:spAutoFit/>
            </a:bodyPr>
            <a:lstStyle/>
            <a:p>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03</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a:t>
              </a:r>
              <a:r>
                <a:rPr lang="ko-KR" altLang="en-US" sz="786" dirty="0">
                  <a:solidFill>
                    <a:srgbClr val="368DDF"/>
                  </a:solidFill>
                  <a:latin typeface="Pretendard Medium" panose="02000503000000020004" pitchFamily="2" charset="-127"/>
                  <a:ea typeface="Pretendard Medium" panose="02000503000000020004" pitchFamily="2" charset="-127"/>
                  <a:cs typeface="Pretendard Medium" panose="02000503000000020004" pitchFamily="2" charset="-127"/>
                </a:rPr>
                <a:t> </a:t>
              </a:r>
              <a:r>
                <a:rPr lang="en-US"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rPr>
                <a:t>Problem Awareness</a:t>
              </a:r>
              <a:endParaRPr lang="en" altLang="ko-KR" sz="786" dirty="0">
                <a:solidFill>
                  <a:srgbClr val="368DDF"/>
                </a:solidFill>
                <a:latin typeface="Pretendard Light" panose="02000403000000020004" pitchFamily="2" charset="-127"/>
                <a:ea typeface="Pretendard Light" panose="02000403000000020004" pitchFamily="2" charset="-127"/>
                <a:cs typeface="Pretendard Light" panose="02000403000000020004" pitchFamily="2" charset="-127"/>
              </a:endParaRPr>
            </a:p>
          </p:txBody>
        </p:sp>
      </p:grpSp>
    </p:spTree>
    <p:extLst>
      <p:ext uri="{BB962C8B-B14F-4D97-AF65-F5344CB8AC3E}">
        <p14:creationId xmlns:p14="http://schemas.microsoft.com/office/powerpoint/2010/main" val="36179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2D962A2-F11D-8987-63E7-6A43F0F2A28E}"/>
              </a:ext>
            </a:extLst>
          </p:cNvPr>
          <p:cNvSpPr/>
          <p:nvPr/>
        </p:nvSpPr>
        <p:spPr>
          <a:xfrm>
            <a:off x="47637" y="-482453"/>
            <a:ext cx="418305" cy="418305"/>
          </a:xfrm>
          <a:prstGeom prst="rect">
            <a:avLst/>
          </a:prstGeom>
          <a:solidFill>
            <a:srgbClr val="585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3" name="직사각형 2">
            <a:extLst>
              <a:ext uri="{FF2B5EF4-FFF2-40B4-BE49-F238E27FC236}">
                <a16:creationId xmlns:a16="http://schemas.microsoft.com/office/drawing/2014/main" id="{96CFCA53-0EF3-2A97-1273-53A3E75DC476}"/>
              </a:ext>
            </a:extLst>
          </p:cNvPr>
          <p:cNvSpPr/>
          <p:nvPr/>
        </p:nvSpPr>
        <p:spPr>
          <a:xfrm>
            <a:off x="534153" y="-482453"/>
            <a:ext cx="418305" cy="418305"/>
          </a:xfrm>
          <a:prstGeom prst="rect">
            <a:avLst/>
          </a:prstGeom>
          <a:solidFill>
            <a:srgbClr val="368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4" name="직사각형 3">
            <a:extLst>
              <a:ext uri="{FF2B5EF4-FFF2-40B4-BE49-F238E27FC236}">
                <a16:creationId xmlns:a16="http://schemas.microsoft.com/office/drawing/2014/main" id="{80696342-9B0A-AD93-713E-311E15295ABD}"/>
              </a:ext>
            </a:extLst>
          </p:cNvPr>
          <p:cNvSpPr/>
          <p:nvPr/>
        </p:nvSpPr>
        <p:spPr>
          <a:xfrm>
            <a:off x="1020668" y="-482453"/>
            <a:ext cx="418305" cy="418305"/>
          </a:xfrm>
          <a:prstGeom prst="rect">
            <a:avLst/>
          </a:prstGeom>
          <a:solidFill>
            <a:srgbClr val="28D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5" name="직사각형 4">
            <a:extLst>
              <a:ext uri="{FF2B5EF4-FFF2-40B4-BE49-F238E27FC236}">
                <a16:creationId xmlns:a16="http://schemas.microsoft.com/office/drawing/2014/main" id="{242770E6-37BA-20E4-656E-61882BBAAE1D}"/>
              </a:ext>
            </a:extLst>
          </p:cNvPr>
          <p:cNvSpPr/>
          <p:nvPr/>
        </p:nvSpPr>
        <p:spPr>
          <a:xfrm>
            <a:off x="1507184" y="-482453"/>
            <a:ext cx="418305" cy="418305"/>
          </a:xfrm>
          <a:prstGeom prst="rect">
            <a:avLst/>
          </a:prstGeom>
          <a:solidFill>
            <a:srgbClr val="404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6" name="직사각형 5">
            <a:extLst>
              <a:ext uri="{FF2B5EF4-FFF2-40B4-BE49-F238E27FC236}">
                <a16:creationId xmlns:a16="http://schemas.microsoft.com/office/drawing/2014/main" id="{737960BB-5389-A7A6-96B3-E281D8D225C9}"/>
              </a:ext>
            </a:extLst>
          </p:cNvPr>
          <p:cNvSpPr/>
          <p:nvPr/>
        </p:nvSpPr>
        <p:spPr>
          <a:xfrm>
            <a:off x="1993700" y="-482453"/>
            <a:ext cx="418305" cy="418305"/>
          </a:xfrm>
          <a:prstGeom prst="rect">
            <a:avLst/>
          </a:prstGeom>
          <a:solidFill>
            <a:srgbClr val="A3A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7" name="직사각형 6">
            <a:extLst>
              <a:ext uri="{FF2B5EF4-FFF2-40B4-BE49-F238E27FC236}">
                <a16:creationId xmlns:a16="http://schemas.microsoft.com/office/drawing/2014/main" id="{1BC07F23-A809-6413-3DAC-ED8DDCE81B04}"/>
              </a:ext>
            </a:extLst>
          </p:cNvPr>
          <p:cNvSpPr/>
          <p:nvPr/>
        </p:nvSpPr>
        <p:spPr>
          <a:xfrm>
            <a:off x="2480215" y="-482453"/>
            <a:ext cx="418305" cy="418305"/>
          </a:xfrm>
          <a:prstGeom prst="rect">
            <a:avLst/>
          </a:prstGeom>
          <a:solidFill>
            <a:srgbClr val="E7F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sp>
        <p:nvSpPr>
          <p:cNvPr id="8" name="직사각형 7">
            <a:extLst>
              <a:ext uri="{FF2B5EF4-FFF2-40B4-BE49-F238E27FC236}">
                <a16:creationId xmlns:a16="http://schemas.microsoft.com/office/drawing/2014/main" id="{78108A7F-4744-0B78-028D-6D0AB05375A2}"/>
              </a:ext>
            </a:extLst>
          </p:cNvPr>
          <p:cNvSpPr/>
          <p:nvPr/>
        </p:nvSpPr>
        <p:spPr>
          <a:xfrm>
            <a:off x="2964568" y="-482453"/>
            <a:ext cx="418305" cy="418305"/>
          </a:xfrm>
          <a:prstGeom prst="rect">
            <a:avLst/>
          </a:prstGeom>
          <a:solidFill>
            <a:srgbClr val="5AD8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a:p>
        </p:txBody>
      </p:sp>
      <p:grpSp>
        <p:nvGrpSpPr>
          <p:cNvPr id="14" name="그룹 13">
            <a:extLst>
              <a:ext uri="{FF2B5EF4-FFF2-40B4-BE49-F238E27FC236}">
                <a16:creationId xmlns:a16="http://schemas.microsoft.com/office/drawing/2014/main" id="{550FB074-F51B-B957-B2AA-E5530588A196}"/>
              </a:ext>
            </a:extLst>
          </p:cNvPr>
          <p:cNvGrpSpPr/>
          <p:nvPr/>
        </p:nvGrpSpPr>
        <p:grpSpPr>
          <a:xfrm>
            <a:off x="439047" y="528577"/>
            <a:ext cx="1542410" cy="384091"/>
            <a:chOff x="584200" y="172714"/>
            <a:chExt cx="2159375" cy="537727"/>
          </a:xfrm>
        </p:grpSpPr>
        <p:sp>
          <p:nvSpPr>
            <p:cNvPr id="11" name="TextBox 10">
              <a:extLst>
                <a:ext uri="{FF2B5EF4-FFF2-40B4-BE49-F238E27FC236}">
                  <a16:creationId xmlns:a16="http://schemas.microsoft.com/office/drawing/2014/main" id="{FC0FAC72-D93D-DB08-9428-F1ED0EED0BC5}"/>
                </a:ext>
              </a:extLst>
            </p:cNvPr>
            <p:cNvSpPr txBox="1"/>
            <p:nvPr/>
          </p:nvSpPr>
          <p:spPr>
            <a:xfrm>
              <a:off x="584200" y="172714"/>
              <a:ext cx="1939443" cy="344709"/>
            </a:xfrm>
            <a:prstGeom prst="rect">
              <a:avLst/>
            </a:prstGeom>
            <a:noFill/>
          </p:spPr>
          <p:txBody>
            <a:bodyPr wrap="none" rtlCol="0">
              <a:spAutoFit/>
            </a:bodyPr>
            <a:lstStyle/>
            <a:p>
              <a:r>
                <a:rPr lang="en" altLang="ko-KR" sz="1000" b="1" dirty="0">
                  <a:solidFill>
                    <a:srgbClr val="404453"/>
                  </a:solidFill>
                  <a:latin typeface="Pretendard" panose="02000503000000020004" pitchFamily="2" charset="-127"/>
                  <a:ea typeface="Pretendard" panose="02000503000000020004" pitchFamily="2" charset="-127"/>
                </a:rPr>
                <a:t>AI </a:t>
              </a:r>
              <a:r>
                <a:rPr lang="en" altLang="ko-KR" sz="1000" b="1" dirty="0">
                  <a:solidFill>
                    <a:srgbClr val="404453"/>
                  </a:solidFill>
                  <a:latin typeface="Helvetica" pitchFamily="2" charset="0"/>
                </a:rPr>
                <a:t>WEALTH </a:t>
              </a:r>
              <a:r>
                <a:rPr lang="en" altLang="ko-KR" sz="1000" b="1" dirty="0">
                  <a:solidFill>
                    <a:srgbClr val="404453"/>
                  </a:solidFill>
                  <a:latin typeface="Pretendard" panose="02000503000000020004" pitchFamily="2" charset="-127"/>
                  <a:ea typeface="Pretendard" panose="02000503000000020004" pitchFamily="2" charset="-127"/>
                </a:rPr>
                <a:t>Project </a:t>
              </a:r>
              <a:endParaRPr lang="en" altLang="ko-KR" sz="1000" dirty="0">
                <a:solidFill>
                  <a:srgbClr val="404453"/>
                </a:solidFill>
              </a:endParaRPr>
            </a:p>
          </p:txBody>
        </p:sp>
        <p:sp>
          <p:nvSpPr>
            <p:cNvPr id="13" name="TextBox 12">
              <a:extLst>
                <a:ext uri="{FF2B5EF4-FFF2-40B4-BE49-F238E27FC236}">
                  <a16:creationId xmlns:a16="http://schemas.microsoft.com/office/drawing/2014/main" id="{99C7FE60-5874-548F-DEAC-0E63F801BB99}"/>
                </a:ext>
              </a:extLst>
            </p:cNvPr>
            <p:cNvSpPr txBox="1"/>
            <p:nvPr/>
          </p:nvSpPr>
          <p:spPr>
            <a:xfrm>
              <a:off x="584200" y="411872"/>
              <a:ext cx="2159375" cy="298569"/>
            </a:xfrm>
            <a:prstGeom prst="rect">
              <a:avLst/>
            </a:prstGeom>
            <a:noFill/>
          </p:spPr>
          <p:txBody>
            <a:bodyPr wrap="none" rtlCol="0">
              <a:spAutoFit/>
            </a:bodyPr>
            <a:lstStyle>
              <a:defPPr>
                <a:defRPr lang="en-US"/>
              </a:defPPr>
              <a:lvl1pPr>
                <a:defRPr sz="1400" b="1">
                  <a:solidFill>
                    <a:srgbClr val="404453"/>
                  </a:solidFill>
                  <a:effectLst/>
                  <a:latin typeface="Pretendard" panose="02000503000000020004" pitchFamily="2" charset="-127"/>
                  <a:ea typeface="Pretendard" panose="02000503000000020004" pitchFamily="2" charset="-127"/>
                </a:defRPr>
              </a:lvl1pPr>
            </a:lstStyle>
            <a:p>
              <a:r>
                <a:rPr lang="en" altLang="ko-KR" sz="786" b="0" dirty="0">
                  <a:solidFill>
                    <a:srgbClr val="A0A7B7"/>
                  </a:solidFill>
                  <a:cs typeface="Pretendard" panose="02000503000000020004" pitchFamily="2" charset="-127"/>
                </a:rPr>
                <a:t>Web 3.0 based M&amp;A Platform </a:t>
              </a:r>
            </a:p>
          </p:txBody>
        </p:sp>
      </p:grpSp>
      <p:sp>
        <p:nvSpPr>
          <p:cNvPr id="27" name="슬라이드 번호 개체 틀 26">
            <a:extLst>
              <a:ext uri="{FF2B5EF4-FFF2-40B4-BE49-F238E27FC236}">
                <a16:creationId xmlns:a16="http://schemas.microsoft.com/office/drawing/2014/main" id="{5490A5E7-5BB5-34A1-188E-44B668A98F8E}"/>
              </a:ext>
            </a:extLst>
          </p:cNvPr>
          <p:cNvSpPr>
            <a:spLocks noGrp="1"/>
          </p:cNvSpPr>
          <p:nvPr>
            <p:ph type="sldNum" sz="quarter" idx="12"/>
          </p:nvPr>
        </p:nvSpPr>
        <p:spPr/>
        <p:txBody>
          <a:bodyPr/>
          <a:lstStyle/>
          <a:p>
            <a:fld id="{614A58F3-975B-2646-A570-6A3DE1CFA028}" type="slidenum">
              <a:rPr kumimoji="1" lang="ko-KR" altLang="en-US" smtClean="0"/>
              <a:pPr/>
              <a:t>8</a:t>
            </a:fld>
            <a:endParaRPr kumimoji="1" lang="ko-KR" altLang="en-US"/>
          </a:p>
        </p:txBody>
      </p:sp>
      <p:sp>
        <p:nvSpPr>
          <p:cNvPr id="12" name="TextBox 11">
            <a:extLst>
              <a:ext uri="{FF2B5EF4-FFF2-40B4-BE49-F238E27FC236}">
                <a16:creationId xmlns:a16="http://schemas.microsoft.com/office/drawing/2014/main" id="{A0B83428-742A-7BA1-472C-8533DB36CA29}"/>
              </a:ext>
            </a:extLst>
          </p:cNvPr>
          <p:cNvSpPr txBox="1"/>
          <p:nvPr/>
        </p:nvSpPr>
        <p:spPr>
          <a:xfrm>
            <a:off x="1662546" y="1661206"/>
            <a:ext cx="4756409" cy="1093248"/>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Due to these challenges, understanding the overall M&amp;A process and its mechanisms is crucial, along with the ability to manage fund investments and track transactions. M&amp;A transactions involve strict regulatory, accounting, legal, contractual, and administrative requirements, making it easier for institutional investors to manage a few large capital holders rather than catering to a broad base of smaller investors. Consequently, traditional M&amp;A markets have not prioritized accessibility for retail investors, as there has been little demand or necessity to expand participation beyond institutional players.</a:t>
            </a:r>
            <a:endParaRPr lang="ko-KR" altLang="en-US" sz="929" dirty="0"/>
          </a:p>
        </p:txBody>
      </p:sp>
      <p:sp>
        <p:nvSpPr>
          <p:cNvPr id="21" name="TextBox 20">
            <a:extLst>
              <a:ext uri="{FF2B5EF4-FFF2-40B4-BE49-F238E27FC236}">
                <a16:creationId xmlns:a16="http://schemas.microsoft.com/office/drawing/2014/main" id="{A0B83428-742A-7BA1-472C-8533DB36CA29}"/>
              </a:ext>
            </a:extLst>
          </p:cNvPr>
          <p:cNvSpPr txBox="1"/>
          <p:nvPr/>
        </p:nvSpPr>
        <p:spPr>
          <a:xfrm>
            <a:off x="1662546" y="4362797"/>
            <a:ext cx="4756409" cy="2698816"/>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r>
              <a:rPr lang="en-US" altLang="ko-KR" sz="929" dirty="0"/>
              <a:t>The M&amp;A process involves multiple participants, including investment banks, data analysts, intermediaries, and consulting firms, which contribute to high transaction costs. These service providers, who facilitate analysis and brokerage, play a crucial role, but reducing their costs remains a key factor in improving M&amp;A efficiency.</a:t>
            </a:r>
          </a:p>
          <a:p>
            <a:r>
              <a:rPr lang="en-US" altLang="ko-KR" sz="929" dirty="0"/>
              <a:t>Service providers generate revenue through M&amp;A transactions and advisory services, often securing incentives regardless of whether a deal is successful. This can lead to information distortion and inefficiencies, where the time and costs incurred do not always align with investors' interests. For example, in some cases, investment banks receive compensation based on the total deal value when underwriting public stock offerings. While this is not always the case, such a structure may incentivize banks to maximize transaction sizes, potentially distorting information.</a:t>
            </a:r>
          </a:p>
          <a:p>
            <a:r>
              <a:rPr lang="en-US" altLang="ko-KR" sz="929" dirty="0"/>
              <a:t>To address these issues, it is essential to establish a system that prevents information distortion and eliminates monopolization of M&amp;A-related data. A competitive incentive structure must be implemented to ensure that service providers can only earn rewards through transparent and fair mechanisms.</a:t>
            </a:r>
            <a:endParaRPr lang="ko-KR" altLang="en-US" sz="929" dirty="0"/>
          </a:p>
        </p:txBody>
      </p:sp>
      <p:sp>
        <p:nvSpPr>
          <p:cNvPr id="23" name="TextBox 22">
            <a:extLst>
              <a:ext uri="{FF2B5EF4-FFF2-40B4-BE49-F238E27FC236}">
                <a16:creationId xmlns:a16="http://schemas.microsoft.com/office/drawing/2014/main" id="{C37078EA-265F-65A0-E87D-6AC36AC4595B}"/>
              </a:ext>
            </a:extLst>
          </p:cNvPr>
          <p:cNvSpPr txBox="1"/>
          <p:nvPr/>
        </p:nvSpPr>
        <p:spPr>
          <a:xfrm>
            <a:off x="1662546" y="4098989"/>
            <a:ext cx="3342582" cy="268215"/>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3. Inefficiencies Among Transaction Participants</a:t>
            </a:r>
            <a:endParaRPr lang="ko-KR" altLang="en-US" sz="1143" dirty="0"/>
          </a:p>
        </p:txBody>
      </p:sp>
      <p:grpSp>
        <p:nvGrpSpPr>
          <p:cNvPr id="17" name="그룹 16">
            <a:extLst>
              <a:ext uri="{FF2B5EF4-FFF2-40B4-BE49-F238E27FC236}">
                <a16:creationId xmlns:a16="http://schemas.microsoft.com/office/drawing/2014/main" id="{FFAC19CC-FF76-F604-DD41-221F5CA6134E}"/>
              </a:ext>
            </a:extLst>
          </p:cNvPr>
          <p:cNvGrpSpPr/>
          <p:nvPr/>
        </p:nvGrpSpPr>
        <p:grpSpPr>
          <a:xfrm>
            <a:off x="1662546" y="7559030"/>
            <a:ext cx="4756409" cy="1444902"/>
            <a:chOff x="2110057" y="1332061"/>
            <a:chExt cx="6658972" cy="2022861"/>
          </a:xfrm>
        </p:grpSpPr>
        <p:sp>
          <p:nvSpPr>
            <p:cNvPr id="20" name="TextBox 19">
              <a:extLst>
                <a:ext uri="{FF2B5EF4-FFF2-40B4-BE49-F238E27FC236}">
                  <a16:creationId xmlns:a16="http://schemas.microsoft.com/office/drawing/2014/main" id="{99B66813-CBAD-FAE0-F26C-6C6E2BAF394D}"/>
                </a:ext>
              </a:extLst>
            </p:cNvPr>
            <p:cNvSpPr txBox="1"/>
            <p:nvPr/>
          </p:nvSpPr>
          <p:spPr>
            <a:xfrm>
              <a:off x="2110057" y="1701393"/>
              <a:ext cx="6658972" cy="1653529"/>
            </a:xfrm>
            <a:prstGeom prst="rect">
              <a:avLst/>
            </a:prstGeom>
            <a:noFill/>
          </p:spPr>
          <p:txBody>
            <a:bodyPr wrap="square" rtlCol="0">
              <a:spAutoFit/>
            </a:bodyPr>
            <a:lstStyle>
              <a:defPPr>
                <a:defRPr lang="en-US"/>
              </a:defPPr>
              <a:lvl1pPr algn="just">
                <a:spcBef>
                  <a:spcPts val="1800"/>
                </a:spcBef>
                <a:defRPr sz="1300">
                  <a:effectLst/>
                  <a:latin typeface="Pretendard Light" panose="02000403000000020004" pitchFamily="2" charset="-127"/>
                  <a:ea typeface="Pretendard Light" panose="02000403000000020004" pitchFamily="2" charset="-127"/>
                  <a:cs typeface="Pretendard Light" panose="02000403000000020004" pitchFamily="2" charset="-127"/>
                </a:defRPr>
              </a:lvl1pPr>
            </a:lstStyle>
            <a:p>
              <a:pPr algn="l"/>
              <a:r>
                <a:rPr lang="en-US" altLang="ko-KR" sz="929" dirty="0"/>
                <a:t>In conclusion, the M&amp;A process faces several challenges, primarily due to the involvement of multiple players and the lack of demand for public participation between investors and target companies. These factors lead to restricted access to M&amp;A information and overall inefficiencies in the market.</a:t>
              </a:r>
            </a:p>
            <a:p>
              <a:pPr algn="l"/>
              <a:r>
                <a:rPr lang="en-US" altLang="ko-KR" sz="929" dirty="0"/>
                <a:t>To address these issues, the AI-RICCO platform integrates AI technology into the M&amp;A process.</a:t>
              </a:r>
              <a:endParaRPr lang="ko-KR" altLang="en-US" sz="929" dirty="0"/>
            </a:p>
          </p:txBody>
        </p:sp>
        <p:sp>
          <p:nvSpPr>
            <p:cNvPr id="22" name="TextBox 21">
              <a:extLst>
                <a:ext uri="{FF2B5EF4-FFF2-40B4-BE49-F238E27FC236}">
                  <a16:creationId xmlns:a16="http://schemas.microsoft.com/office/drawing/2014/main" id="{154AAE8E-AA72-1EB7-FBAD-8DD60B86170E}"/>
                </a:ext>
              </a:extLst>
            </p:cNvPr>
            <p:cNvSpPr txBox="1"/>
            <p:nvPr/>
          </p:nvSpPr>
          <p:spPr>
            <a:xfrm>
              <a:off x="2110057" y="1332061"/>
              <a:ext cx="1506310" cy="375501"/>
            </a:xfrm>
            <a:prstGeom prst="rect">
              <a:avLst/>
            </a:prstGeom>
            <a:noFill/>
          </p:spPr>
          <p:txBody>
            <a:bodyPr wrap="none" rtlCol="0">
              <a:spAutoFit/>
            </a:bodyPr>
            <a:lstStyle>
              <a:defPPr>
                <a:defRPr lang="en-US"/>
              </a:defPPr>
              <a:lvl1pPr>
                <a:defRPr sz="1600" b="1">
                  <a:solidFill>
                    <a:srgbClr val="5856E7"/>
                  </a:solidFill>
                  <a:latin typeface="Pretendard" panose="02000503000000020004" pitchFamily="2" charset="-127"/>
                  <a:ea typeface="Pretendard" panose="02000503000000020004" pitchFamily="2" charset="-127"/>
                </a:defRPr>
              </a:lvl1pPr>
            </a:lstStyle>
            <a:p>
              <a:r>
                <a:rPr lang="en-US" altLang="ko-KR" sz="1143" dirty="0"/>
                <a:t>4. Conclusion</a:t>
              </a:r>
              <a:endParaRPr lang="ko-KR" altLang="en-US" sz="1143" dirty="0"/>
            </a:p>
          </p:txBody>
        </p:sp>
      </p:grpSp>
      <p:grpSp>
        <p:nvGrpSpPr>
          <p:cNvPr id="15" name="그룹 14">
            <a:extLst>
              <a:ext uri="{FF2B5EF4-FFF2-40B4-BE49-F238E27FC236}">
                <a16:creationId xmlns:a16="http://schemas.microsoft.com/office/drawing/2014/main" id="{26E0BEBB-F3D7-7A26-95E9-904F5F11E5DD}"/>
              </a:ext>
            </a:extLst>
          </p:cNvPr>
          <p:cNvGrpSpPr/>
          <p:nvPr/>
        </p:nvGrpSpPr>
        <p:grpSpPr>
          <a:xfrm>
            <a:off x="6440714" y="0"/>
            <a:ext cx="417286" cy="417286"/>
            <a:chOff x="0" y="498780"/>
            <a:chExt cx="417286" cy="417286"/>
          </a:xfrm>
        </p:grpSpPr>
        <p:sp>
          <p:nvSpPr>
            <p:cNvPr id="16" name="직사각형 15">
              <a:extLst>
                <a:ext uri="{FF2B5EF4-FFF2-40B4-BE49-F238E27FC236}">
                  <a16:creationId xmlns:a16="http://schemas.microsoft.com/office/drawing/2014/main" id="{C8E55364-2FFB-2BBD-4D5E-FFE1E95494B2}"/>
                </a:ext>
              </a:extLst>
            </p:cNvPr>
            <p:cNvSpPr/>
            <p:nvPr/>
          </p:nvSpPr>
          <p:spPr>
            <a:xfrm>
              <a:off x="0" y="498780"/>
              <a:ext cx="417286" cy="417286"/>
            </a:xfrm>
            <a:prstGeom prst="rect">
              <a:avLst/>
            </a:prstGeom>
            <a:gradFill>
              <a:gsLst>
                <a:gs pos="0">
                  <a:srgbClr val="5856E7"/>
                </a:gs>
                <a:gs pos="100000">
                  <a:srgbClr val="59D9F5"/>
                </a:gs>
                <a:gs pos="45000">
                  <a:srgbClr val="368DD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962" dirty="0"/>
            </a:p>
          </p:txBody>
        </p:sp>
        <p:pic>
          <p:nvPicPr>
            <p:cNvPr id="18" name="그림 17" descr="그래픽, 폰트, 스크린샷, 그래픽 디자인이(가) 표시된 사진&#10;&#10;자동 생성된 설명">
              <a:extLst>
                <a:ext uri="{FF2B5EF4-FFF2-40B4-BE49-F238E27FC236}">
                  <a16:creationId xmlns:a16="http://schemas.microsoft.com/office/drawing/2014/main" id="{21E88B08-499A-D4AB-6867-D3B55E9BE8F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63870"/>
            <a:stretch/>
          </p:blipFill>
          <p:spPr>
            <a:xfrm>
              <a:off x="0" y="551747"/>
              <a:ext cx="344714" cy="316907"/>
            </a:xfrm>
            <a:prstGeom prst="rect">
              <a:avLst/>
            </a:prstGeom>
          </p:spPr>
        </p:pic>
      </p:grpSp>
    </p:spTree>
    <p:extLst>
      <p:ext uri="{BB962C8B-B14F-4D97-AF65-F5344CB8AC3E}">
        <p14:creationId xmlns:p14="http://schemas.microsoft.com/office/powerpoint/2010/main" val="343975743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테마">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4506</TotalTime>
  <Words>8893</Words>
  <Application>Microsoft Office PowerPoint</Application>
  <PresentationFormat>A4 용지(210x297mm)</PresentationFormat>
  <Paragraphs>548</Paragraphs>
  <Slides>28</Slides>
  <Notes>0</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28</vt:i4>
      </vt:variant>
    </vt:vector>
  </HeadingPairs>
  <TitlesOfParts>
    <vt:vector size="39" baseType="lpstr">
      <vt:lpstr>Pretendard Light</vt:lpstr>
      <vt:lpstr>Arial</vt:lpstr>
      <vt:lpstr>맑은 고딕</vt:lpstr>
      <vt:lpstr>Pretendard SemiBold</vt:lpstr>
      <vt:lpstr>Aptos Display</vt:lpstr>
      <vt:lpstr>Pretendard ExtraLight</vt:lpstr>
      <vt:lpstr>Aptos</vt:lpstr>
      <vt:lpstr>Pretendard</vt:lpstr>
      <vt:lpstr>Pretendard Medium</vt:lpstr>
      <vt:lpstr>Helvetica</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채언 김</dc:creator>
  <cp:lastModifiedBy>서영 장</cp:lastModifiedBy>
  <cp:revision>49</cp:revision>
  <cp:lastPrinted>2025-01-24T02:48:33Z</cp:lastPrinted>
  <dcterms:created xsi:type="dcterms:W3CDTF">2024-07-13T00:50:29Z</dcterms:created>
  <dcterms:modified xsi:type="dcterms:W3CDTF">2025-02-19T09:53:33Z</dcterms:modified>
</cp:coreProperties>
</file>